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256" r:id="rId2"/>
    <p:sldId id="259" r:id="rId3"/>
    <p:sldId id="272" r:id="rId4"/>
    <p:sldId id="274" r:id="rId5"/>
    <p:sldId id="277" r:id="rId6"/>
    <p:sldId id="275" r:id="rId7"/>
    <p:sldId id="276" r:id="rId8"/>
    <p:sldId id="268" r:id="rId9"/>
    <p:sldId id="269" r:id="rId10"/>
    <p:sldId id="261" r:id="rId11"/>
    <p:sldId id="270" r:id="rId12"/>
    <p:sldId id="271" r:id="rId13"/>
    <p:sldId id="262" r:id="rId14"/>
    <p:sldId id="264" r:id="rId15"/>
    <p:sldId id="266" r:id="rId16"/>
    <p:sldId id="267" r:id="rId17"/>
    <p:sldId id="278" r:id="rId18"/>
    <p:sldId id="280" r:id="rId19"/>
    <p:sldId id="279" r:id="rId20"/>
    <p:sldId id="281" r:id="rId21"/>
    <p:sldId id="273" r:id="rId22"/>
    <p:sldId id="265" r:id="rId23"/>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6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Vidējs stils 2 - izcēlum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Vidējs stils 2 - izcēlum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58"/>
  </p:normalViewPr>
  <p:slideViewPr>
    <p:cSldViewPr snapToGrid="0">
      <p:cViewPr varScale="1">
        <p:scale>
          <a:sx n="120" d="100"/>
          <a:sy n="120" d="100"/>
        </p:scale>
        <p:origin x="7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E9F13-6C4A-4C84-9E98-2306A93EC73C}" type="datetimeFigureOut">
              <a:rPr lang="lv-LV" smtClean="0"/>
              <a:t>19.11.25</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005C28-E063-4624-8B37-FB8466332812}" type="slidenum">
              <a:rPr lang="lv-LV" smtClean="0"/>
              <a:t>‹#›</a:t>
            </a:fld>
            <a:endParaRPr lang="lv-LV"/>
          </a:p>
        </p:txBody>
      </p:sp>
    </p:spTree>
    <p:extLst>
      <p:ext uri="{BB962C8B-B14F-4D97-AF65-F5344CB8AC3E}">
        <p14:creationId xmlns:p14="http://schemas.microsoft.com/office/powerpoint/2010/main" val="1627943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8F5440F-D20E-62D1-C61C-7761AE3D5580}"/>
              </a:ext>
            </a:extLst>
          </p:cNvPr>
          <p:cNvSpPr>
            <a:spLocks noGrp="1"/>
          </p:cNvSpPr>
          <p:nvPr>
            <p:ph type="ctrTitle"/>
          </p:nvPr>
        </p:nvSpPr>
        <p:spPr>
          <a:xfrm>
            <a:off x="1524000" y="1122363"/>
            <a:ext cx="9144000" cy="2387600"/>
          </a:xfrm>
        </p:spPr>
        <p:txBody>
          <a:bodyPr anchor="b"/>
          <a:lstStyle>
            <a:lvl1pPr algn="ctr">
              <a:defRPr sz="6000"/>
            </a:lvl1pPr>
          </a:lstStyle>
          <a:p>
            <a:r>
              <a:rPr lang="lv-LV"/>
              <a:t>Rediģēt šablona virsraksta stilu</a:t>
            </a:r>
          </a:p>
        </p:txBody>
      </p:sp>
      <p:sp>
        <p:nvSpPr>
          <p:cNvPr id="3" name="Apakšvirsraksts 2">
            <a:extLst>
              <a:ext uri="{FF2B5EF4-FFF2-40B4-BE49-F238E27FC236}">
                <a16:creationId xmlns:a16="http://schemas.microsoft.com/office/drawing/2014/main" id="{00A5229A-46E2-9C43-51B9-7602EEB858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Noklikšķiniet, lai rediģētu šablona apakšvirsraksta stilu</a:t>
            </a:r>
          </a:p>
        </p:txBody>
      </p:sp>
      <p:sp>
        <p:nvSpPr>
          <p:cNvPr id="4" name="Datuma vietturis 3">
            <a:extLst>
              <a:ext uri="{FF2B5EF4-FFF2-40B4-BE49-F238E27FC236}">
                <a16:creationId xmlns:a16="http://schemas.microsoft.com/office/drawing/2014/main" id="{BA3B83FD-75D3-CE57-AFC9-B839C7775E31}"/>
              </a:ext>
            </a:extLst>
          </p:cNvPr>
          <p:cNvSpPr>
            <a:spLocks noGrp="1"/>
          </p:cNvSpPr>
          <p:nvPr>
            <p:ph type="dt" sz="half" idx="10"/>
          </p:nvPr>
        </p:nvSpPr>
        <p:spPr/>
        <p:txBody>
          <a:bodyPr/>
          <a:lstStyle/>
          <a:p>
            <a:fld id="{8F8262B5-927B-4D5A-81CB-4F358982D059}" type="datetime1">
              <a:rPr lang="lv-LV" smtClean="0"/>
              <a:t>19.11.25</a:t>
            </a:fld>
            <a:endParaRPr lang="lv-LV"/>
          </a:p>
        </p:txBody>
      </p:sp>
      <p:sp>
        <p:nvSpPr>
          <p:cNvPr id="5" name="Kājenes vietturis 4">
            <a:extLst>
              <a:ext uri="{FF2B5EF4-FFF2-40B4-BE49-F238E27FC236}">
                <a16:creationId xmlns:a16="http://schemas.microsoft.com/office/drawing/2014/main" id="{1A2984D2-E885-2C7E-8517-1FF272E5E0B2}"/>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8934C294-12C0-864D-9EA9-8343588E2112}"/>
              </a:ext>
            </a:extLst>
          </p:cNvPr>
          <p:cNvSpPr>
            <a:spLocks noGrp="1"/>
          </p:cNvSpPr>
          <p:nvPr>
            <p:ph type="sldNum" sz="quarter" idx="12"/>
          </p:nvPr>
        </p:nvSpPr>
        <p:spPr/>
        <p:txBody>
          <a:bodyPr/>
          <a:lstStyle/>
          <a:p>
            <a:fld id="{C8F1DB6C-B11E-4363-B4E0-13E6068DF05E}" type="slidenum">
              <a:rPr lang="lv-LV" smtClean="0"/>
              <a:t>‹#›</a:t>
            </a:fld>
            <a:endParaRPr lang="lv-LV"/>
          </a:p>
        </p:txBody>
      </p:sp>
    </p:spTree>
    <p:extLst>
      <p:ext uri="{BB962C8B-B14F-4D97-AF65-F5344CB8AC3E}">
        <p14:creationId xmlns:p14="http://schemas.microsoft.com/office/powerpoint/2010/main" val="3721912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C361808-C822-49DA-0B38-74E9EF8BFEF3}"/>
              </a:ext>
            </a:extLst>
          </p:cNvPr>
          <p:cNvSpPr>
            <a:spLocks noGrp="1"/>
          </p:cNvSpPr>
          <p:nvPr>
            <p:ph type="title"/>
          </p:nvPr>
        </p:nvSpPr>
        <p:spPr/>
        <p:txBody>
          <a:bodyPr/>
          <a:lstStyle/>
          <a:p>
            <a:r>
              <a:rPr lang="lv-LV"/>
              <a:t>Rediģēt šablona virsraksta stilu</a:t>
            </a:r>
          </a:p>
        </p:txBody>
      </p:sp>
      <p:sp>
        <p:nvSpPr>
          <p:cNvPr id="3" name="Vertikāls teksta vietturis 2">
            <a:extLst>
              <a:ext uri="{FF2B5EF4-FFF2-40B4-BE49-F238E27FC236}">
                <a16:creationId xmlns:a16="http://schemas.microsoft.com/office/drawing/2014/main" id="{EE70634C-47A1-3B31-0B75-67EE13F2AFCF}"/>
              </a:ext>
            </a:extLst>
          </p:cNvPr>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4CA33630-4DA4-83E3-0D0D-6C806AB5D7C6}"/>
              </a:ext>
            </a:extLst>
          </p:cNvPr>
          <p:cNvSpPr>
            <a:spLocks noGrp="1"/>
          </p:cNvSpPr>
          <p:nvPr>
            <p:ph type="dt" sz="half" idx="10"/>
          </p:nvPr>
        </p:nvSpPr>
        <p:spPr/>
        <p:txBody>
          <a:bodyPr/>
          <a:lstStyle/>
          <a:p>
            <a:fld id="{36E43C8B-1D57-402F-B4D0-4E5B78C386C6}" type="datetime1">
              <a:rPr lang="lv-LV" smtClean="0"/>
              <a:t>19.11.25</a:t>
            </a:fld>
            <a:endParaRPr lang="lv-LV"/>
          </a:p>
        </p:txBody>
      </p:sp>
      <p:sp>
        <p:nvSpPr>
          <p:cNvPr id="5" name="Kājenes vietturis 4">
            <a:extLst>
              <a:ext uri="{FF2B5EF4-FFF2-40B4-BE49-F238E27FC236}">
                <a16:creationId xmlns:a16="http://schemas.microsoft.com/office/drawing/2014/main" id="{14C12E00-18E1-8894-82AB-2F4E4E6A61FD}"/>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B4A3D31B-84CF-A52D-7017-EA9B6239685A}"/>
              </a:ext>
            </a:extLst>
          </p:cNvPr>
          <p:cNvSpPr>
            <a:spLocks noGrp="1"/>
          </p:cNvSpPr>
          <p:nvPr>
            <p:ph type="sldNum" sz="quarter" idx="12"/>
          </p:nvPr>
        </p:nvSpPr>
        <p:spPr/>
        <p:txBody>
          <a:bodyPr/>
          <a:lstStyle/>
          <a:p>
            <a:fld id="{C8F1DB6C-B11E-4363-B4E0-13E6068DF05E}" type="slidenum">
              <a:rPr lang="lv-LV" smtClean="0"/>
              <a:t>‹#›</a:t>
            </a:fld>
            <a:endParaRPr lang="lv-LV"/>
          </a:p>
        </p:txBody>
      </p:sp>
    </p:spTree>
    <p:extLst>
      <p:ext uri="{BB962C8B-B14F-4D97-AF65-F5344CB8AC3E}">
        <p14:creationId xmlns:p14="http://schemas.microsoft.com/office/powerpoint/2010/main" val="44045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a:extLst>
              <a:ext uri="{FF2B5EF4-FFF2-40B4-BE49-F238E27FC236}">
                <a16:creationId xmlns:a16="http://schemas.microsoft.com/office/drawing/2014/main" id="{8EAC5EF9-964F-E76F-6E3F-B1067000414B}"/>
              </a:ext>
            </a:extLst>
          </p:cNvPr>
          <p:cNvSpPr>
            <a:spLocks noGrp="1"/>
          </p:cNvSpPr>
          <p:nvPr>
            <p:ph type="title" orient="vert"/>
          </p:nvPr>
        </p:nvSpPr>
        <p:spPr>
          <a:xfrm>
            <a:off x="8724900" y="365125"/>
            <a:ext cx="2628900" cy="5811838"/>
          </a:xfrm>
        </p:spPr>
        <p:txBody>
          <a:bodyPr vert="eaVert"/>
          <a:lstStyle/>
          <a:p>
            <a:r>
              <a:rPr lang="lv-LV"/>
              <a:t>Rediģēt šablona virsraksta stilu</a:t>
            </a:r>
          </a:p>
        </p:txBody>
      </p:sp>
      <p:sp>
        <p:nvSpPr>
          <p:cNvPr id="3" name="Vertikāls teksta vietturis 2">
            <a:extLst>
              <a:ext uri="{FF2B5EF4-FFF2-40B4-BE49-F238E27FC236}">
                <a16:creationId xmlns:a16="http://schemas.microsoft.com/office/drawing/2014/main" id="{57C5A73B-7FE9-08BD-9E30-F617E972A2D6}"/>
              </a:ext>
            </a:extLst>
          </p:cNvPr>
          <p:cNvSpPr>
            <a:spLocks noGrp="1"/>
          </p:cNvSpPr>
          <p:nvPr>
            <p:ph type="body" orient="vert" idx="1"/>
          </p:nvPr>
        </p:nvSpPr>
        <p:spPr>
          <a:xfrm>
            <a:off x="838200" y="365125"/>
            <a:ext cx="7734300" cy="5811838"/>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474808C2-A6D3-9F4E-52CA-0A6328733A1D}"/>
              </a:ext>
            </a:extLst>
          </p:cNvPr>
          <p:cNvSpPr>
            <a:spLocks noGrp="1"/>
          </p:cNvSpPr>
          <p:nvPr>
            <p:ph type="dt" sz="half" idx="10"/>
          </p:nvPr>
        </p:nvSpPr>
        <p:spPr/>
        <p:txBody>
          <a:bodyPr/>
          <a:lstStyle/>
          <a:p>
            <a:fld id="{2A91469F-5480-421B-9F0E-763020E6D2A7}" type="datetime1">
              <a:rPr lang="lv-LV" smtClean="0"/>
              <a:t>19.11.25</a:t>
            </a:fld>
            <a:endParaRPr lang="lv-LV"/>
          </a:p>
        </p:txBody>
      </p:sp>
      <p:sp>
        <p:nvSpPr>
          <p:cNvPr id="5" name="Kājenes vietturis 4">
            <a:extLst>
              <a:ext uri="{FF2B5EF4-FFF2-40B4-BE49-F238E27FC236}">
                <a16:creationId xmlns:a16="http://schemas.microsoft.com/office/drawing/2014/main" id="{801DA204-5316-858C-FA4D-02853B7E5851}"/>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74FD1DB5-FAFF-08F9-21D3-2DA16A8FA879}"/>
              </a:ext>
            </a:extLst>
          </p:cNvPr>
          <p:cNvSpPr>
            <a:spLocks noGrp="1"/>
          </p:cNvSpPr>
          <p:nvPr>
            <p:ph type="sldNum" sz="quarter" idx="12"/>
          </p:nvPr>
        </p:nvSpPr>
        <p:spPr/>
        <p:txBody>
          <a:bodyPr/>
          <a:lstStyle/>
          <a:p>
            <a:fld id="{C8F1DB6C-B11E-4363-B4E0-13E6068DF05E}" type="slidenum">
              <a:rPr lang="lv-LV" smtClean="0"/>
              <a:t>‹#›</a:t>
            </a:fld>
            <a:endParaRPr lang="lv-LV"/>
          </a:p>
        </p:txBody>
      </p:sp>
    </p:spTree>
    <p:extLst>
      <p:ext uri="{BB962C8B-B14F-4D97-AF65-F5344CB8AC3E}">
        <p14:creationId xmlns:p14="http://schemas.microsoft.com/office/powerpoint/2010/main" val="1435561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F383C46-7B4A-5735-0E56-89CEF3C7D525}"/>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0E8D7F01-9B46-32BB-126F-ED680981DAD7}"/>
              </a:ext>
            </a:extLst>
          </p:cNvPr>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4215E00A-1460-6881-53B3-1C4E6D47C888}"/>
              </a:ext>
            </a:extLst>
          </p:cNvPr>
          <p:cNvSpPr>
            <a:spLocks noGrp="1"/>
          </p:cNvSpPr>
          <p:nvPr>
            <p:ph type="dt" sz="half" idx="10"/>
          </p:nvPr>
        </p:nvSpPr>
        <p:spPr/>
        <p:txBody>
          <a:bodyPr/>
          <a:lstStyle/>
          <a:p>
            <a:fld id="{F3B887FD-83C3-4919-AC3F-612E1804D6E3}" type="datetime1">
              <a:rPr lang="lv-LV" smtClean="0"/>
              <a:t>19.11.25</a:t>
            </a:fld>
            <a:endParaRPr lang="lv-LV"/>
          </a:p>
        </p:txBody>
      </p:sp>
      <p:sp>
        <p:nvSpPr>
          <p:cNvPr id="5" name="Kājenes vietturis 4">
            <a:extLst>
              <a:ext uri="{FF2B5EF4-FFF2-40B4-BE49-F238E27FC236}">
                <a16:creationId xmlns:a16="http://schemas.microsoft.com/office/drawing/2014/main" id="{45409CC2-97F1-E1FA-C8B7-EC1140BDF350}"/>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5E45B7BC-62FC-7941-5D8A-6E91A5BE1E26}"/>
              </a:ext>
            </a:extLst>
          </p:cNvPr>
          <p:cNvSpPr>
            <a:spLocks noGrp="1"/>
          </p:cNvSpPr>
          <p:nvPr>
            <p:ph type="sldNum" sz="quarter" idx="12"/>
          </p:nvPr>
        </p:nvSpPr>
        <p:spPr/>
        <p:txBody>
          <a:bodyPr/>
          <a:lstStyle/>
          <a:p>
            <a:fld id="{C8F1DB6C-B11E-4363-B4E0-13E6068DF05E}" type="slidenum">
              <a:rPr lang="lv-LV" smtClean="0"/>
              <a:t>‹#›</a:t>
            </a:fld>
            <a:endParaRPr lang="lv-LV"/>
          </a:p>
        </p:txBody>
      </p:sp>
    </p:spTree>
    <p:extLst>
      <p:ext uri="{BB962C8B-B14F-4D97-AF65-F5344CB8AC3E}">
        <p14:creationId xmlns:p14="http://schemas.microsoft.com/office/powerpoint/2010/main" val="124955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C1ABC04-31DA-5297-6DF6-E4284283643E}"/>
              </a:ext>
            </a:extLst>
          </p:cNvPr>
          <p:cNvSpPr>
            <a:spLocks noGrp="1"/>
          </p:cNvSpPr>
          <p:nvPr>
            <p:ph type="title"/>
          </p:nvPr>
        </p:nvSpPr>
        <p:spPr>
          <a:xfrm>
            <a:off x="831850" y="1709738"/>
            <a:ext cx="10515600" cy="2852737"/>
          </a:xfrm>
        </p:spPr>
        <p:txBody>
          <a:bodyPr anchor="b"/>
          <a:lstStyle>
            <a:lvl1pPr>
              <a:defRPr sz="6000"/>
            </a:lvl1pPr>
          </a:lstStyle>
          <a:p>
            <a:r>
              <a:rPr lang="lv-LV"/>
              <a:t>Rediģēt šablona virsraksta stilu</a:t>
            </a:r>
          </a:p>
        </p:txBody>
      </p:sp>
      <p:sp>
        <p:nvSpPr>
          <p:cNvPr id="3" name="Teksta vietturis 2">
            <a:extLst>
              <a:ext uri="{FF2B5EF4-FFF2-40B4-BE49-F238E27FC236}">
                <a16:creationId xmlns:a16="http://schemas.microsoft.com/office/drawing/2014/main" id="{480CB53A-ECB8-DCE6-FFBB-906BA96432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a:t>Noklikšķiniet, lai rediģētu šablona teksta stilus</a:t>
            </a:r>
          </a:p>
        </p:txBody>
      </p:sp>
      <p:sp>
        <p:nvSpPr>
          <p:cNvPr id="4" name="Datuma vietturis 3">
            <a:extLst>
              <a:ext uri="{FF2B5EF4-FFF2-40B4-BE49-F238E27FC236}">
                <a16:creationId xmlns:a16="http://schemas.microsoft.com/office/drawing/2014/main" id="{ECB95D5A-7B68-A58B-0021-D36599B11C41}"/>
              </a:ext>
            </a:extLst>
          </p:cNvPr>
          <p:cNvSpPr>
            <a:spLocks noGrp="1"/>
          </p:cNvSpPr>
          <p:nvPr>
            <p:ph type="dt" sz="half" idx="10"/>
          </p:nvPr>
        </p:nvSpPr>
        <p:spPr/>
        <p:txBody>
          <a:bodyPr/>
          <a:lstStyle/>
          <a:p>
            <a:fld id="{D3CD9FB4-3248-481C-8E5F-C8E44C154EFE}" type="datetime1">
              <a:rPr lang="lv-LV" smtClean="0"/>
              <a:t>19.11.25</a:t>
            </a:fld>
            <a:endParaRPr lang="lv-LV"/>
          </a:p>
        </p:txBody>
      </p:sp>
      <p:sp>
        <p:nvSpPr>
          <p:cNvPr id="5" name="Kājenes vietturis 4">
            <a:extLst>
              <a:ext uri="{FF2B5EF4-FFF2-40B4-BE49-F238E27FC236}">
                <a16:creationId xmlns:a16="http://schemas.microsoft.com/office/drawing/2014/main" id="{C81D0F7F-0662-1B1F-D68A-D8EAED131BB0}"/>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5FC41D67-80BB-07DC-E556-9A6931E397CE}"/>
              </a:ext>
            </a:extLst>
          </p:cNvPr>
          <p:cNvSpPr>
            <a:spLocks noGrp="1"/>
          </p:cNvSpPr>
          <p:nvPr>
            <p:ph type="sldNum" sz="quarter" idx="12"/>
          </p:nvPr>
        </p:nvSpPr>
        <p:spPr/>
        <p:txBody>
          <a:bodyPr/>
          <a:lstStyle/>
          <a:p>
            <a:fld id="{C8F1DB6C-B11E-4363-B4E0-13E6068DF05E}" type="slidenum">
              <a:rPr lang="lv-LV" smtClean="0"/>
              <a:t>‹#›</a:t>
            </a:fld>
            <a:endParaRPr lang="lv-LV"/>
          </a:p>
        </p:txBody>
      </p:sp>
    </p:spTree>
    <p:extLst>
      <p:ext uri="{BB962C8B-B14F-4D97-AF65-F5344CB8AC3E}">
        <p14:creationId xmlns:p14="http://schemas.microsoft.com/office/powerpoint/2010/main" val="1420512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3F7A7D1-69E3-B27B-42DF-4336A53BA8D3}"/>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2D708108-383C-AE3D-D327-ED6DDB0F9A20}"/>
              </a:ext>
            </a:extLst>
          </p:cNvPr>
          <p:cNvSpPr>
            <a:spLocks noGrp="1"/>
          </p:cNvSpPr>
          <p:nvPr>
            <p:ph sz="half" idx="1"/>
          </p:nvPr>
        </p:nvSpPr>
        <p:spPr>
          <a:xfrm>
            <a:off x="838200" y="1825625"/>
            <a:ext cx="51816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a:extLst>
              <a:ext uri="{FF2B5EF4-FFF2-40B4-BE49-F238E27FC236}">
                <a16:creationId xmlns:a16="http://schemas.microsoft.com/office/drawing/2014/main" id="{E8267647-A737-94BA-6D53-94F22C6E1362}"/>
              </a:ext>
            </a:extLst>
          </p:cNvPr>
          <p:cNvSpPr>
            <a:spLocks noGrp="1"/>
          </p:cNvSpPr>
          <p:nvPr>
            <p:ph sz="half" idx="2"/>
          </p:nvPr>
        </p:nvSpPr>
        <p:spPr>
          <a:xfrm>
            <a:off x="6172200" y="1825625"/>
            <a:ext cx="51816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Datuma vietturis 4">
            <a:extLst>
              <a:ext uri="{FF2B5EF4-FFF2-40B4-BE49-F238E27FC236}">
                <a16:creationId xmlns:a16="http://schemas.microsoft.com/office/drawing/2014/main" id="{7E7EB566-8F79-5300-B8C6-415021FE1426}"/>
              </a:ext>
            </a:extLst>
          </p:cNvPr>
          <p:cNvSpPr>
            <a:spLocks noGrp="1"/>
          </p:cNvSpPr>
          <p:nvPr>
            <p:ph type="dt" sz="half" idx="10"/>
          </p:nvPr>
        </p:nvSpPr>
        <p:spPr/>
        <p:txBody>
          <a:bodyPr/>
          <a:lstStyle/>
          <a:p>
            <a:fld id="{74DBDDCC-D806-4339-905F-4B25DF825273}" type="datetime1">
              <a:rPr lang="lv-LV" smtClean="0"/>
              <a:t>19.11.25</a:t>
            </a:fld>
            <a:endParaRPr lang="lv-LV"/>
          </a:p>
        </p:txBody>
      </p:sp>
      <p:sp>
        <p:nvSpPr>
          <p:cNvPr id="6" name="Kājenes vietturis 5">
            <a:extLst>
              <a:ext uri="{FF2B5EF4-FFF2-40B4-BE49-F238E27FC236}">
                <a16:creationId xmlns:a16="http://schemas.microsoft.com/office/drawing/2014/main" id="{FB778CB7-60F2-B35E-05AF-6F4CB36D870A}"/>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9D038A36-018F-C09E-8409-E0408918CFBA}"/>
              </a:ext>
            </a:extLst>
          </p:cNvPr>
          <p:cNvSpPr>
            <a:spLocks noGrp="1"/>
          </p:cNvSpPr>
          <p:nvPr>
            <p:ph type="sldNum" sz="quarter" idx="12"/>
          </p:nvPr>
        </p:nvSpPr>
        <p:spPr/>
        <p:txBody>
          <a:bodyPr/>
          <a:lstStyle/>
          <a:p>
            <a:fld id="{C8F1DB6C-B11E-4363-B4E0-13E6068DF05E}" type="slidenum">
              <a:rPr lang="lv-LV" smtClean="0"/>
              <a:t>‹#›</a:t>
            </a:fld>
            <a:endParaRPr lang="lv-LV"/>
          </a:p>
        </p:txBody>
      </p:sp>
    </p:spTree>
    <p:extLst>
      <p:ext uri="{BB962C8B-B14F-4D97-AF65-F5344CB8AC3E}">
        <p14:creationId xmlns:p14="http://schemas.microsoft.com/office/powerpoint/2010/main" val="2155247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150E580-8ACE-9143-7F2F-B14289AB2650}"/>
              </a:ext>
            </a:extLst>
          </p:cNvPr>
          <p:cNvSpPr>
            <a:spLocks noGrp="1"/>
          </p:cNvSpPr>
          <p:nvPr>
            <p:ph type="title"/>
          </p:nvPr>
        </p:nvSpPr>
        <p:spPr>
          <a:xfrm>
            <a:off x="839788" y="365125"/>
            <a:ext cx="10515600" cy="1325563"/>
          </a:xfrm>
        </p:spPr>
        <p:txBody>
          <a:bodyPr/>
          <a:lstStyle/>
          <a:p>
            <a:r>
              <a:rPr lang="lv-LV"/>
              <a:t>Rediģēt šablona virsraksta stilu</a:t>
            </a:r>
          </a:p>
        </p:txBody>
      </p:sp>
      <p:sp>
        <p:nvSpPr>
          <p:cNvPr id="3" name="Teksta vietturis 2">
            <a:extLst>
              <a:ext uri="{FF2B5EF4-FFF2-40B4-BE49-F238E27FC236}">
                <a16:creationId xmlns:a16="http://schemas.microsoft.com/office/drawing/2014/main" id="{AB0366B8-8ACB-6F72-2266-F4FF2229B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Satura vietturis 3">
            <a:extLst>
              <a:ext uri="{FF2B5EF4-FFF2-40B4-BE49-F238E27FC236}">
                <a16:creationId xmlns:a16="http://schemas.microsoft.com/office/drawing/2014/main" id="{7754833C-1351-8B0A-E419-A47ADEA4E07A}"/>
              </a:ext>
            </a:extLst>
          </p:cNvPr>
          <p:cNvSpPr>
            <a:spLocks noGrp="1"/>
          </p:cNvSpPr>
          <p:nvPr>
            <p:ph sz="half" idx="2"/>
          </p:nvPr>
        </p:nvSpPr>
        <p:spPr>
          <a:xfrm>
            <a:off x="839788" y="2505075"/>
            <a:ext cx="5157787"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a:extLst>
              <a:ext uri="{FF2B5EF4-FFF2-40B4-BE49-F238E27FC236}">
                <a16:creationId xmlns:a16="http://schemas.microsoft.com/office/drawing/2014/main" id="{F11167C1-3B4B-F016-66CA-B97984FF22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Satura vietturis 5">
            <a:extLst>
              <a:ext uri="{FF2B5EF4-FFF2-40B4-BE49-F238E27FC236}">
                <a16:creationId xmlns:a16="http://schemas.microsoft.com/office/drawing/2014/main" id="{5F01BF7A-E14B-FD6A-523D-7E8690E6BC74}"/>
              </a:ext>
            </a:extLst>
          </p:cNvPr>
          <p:cNvSpPr>
            <a:spLocks noGrp="1"/>
          </p:cNvSpPr>
          <p:nvPr>
            <p:ph sz="quarter" idx="4"/>
          </p:nvPr>
        </p:nvSpPr>
        <p:spPr>
          <a:xfrm>
            <a:off x="6172200" y="2505075"/>
            <a:ext cx="5183188"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7" name="Datuma vietturis 6">
            <a:extLst>
              <a:ext uri="{FF2B5EF4-FFF2-40B4-BE49-F238E27FC236}">
                <a16:creationId xmlns:a16="http://schemas.microsoft.com/office/drawing/2014/main" id="{11975128-9AC3-3B16-6A0B-30CBF4F12CBB}"/>
              </a:ext>
            </a:extLst>
          </p:cNvPr>
          <p:cNvSpPr>
            <a:spLocks noGrp="1"/>
          </p:cNvSpPr>
          <p:nvPr>
            <p:ph type="dt" sz="half" idx="10"/>
          </p:nvPr>
        </p:nvSpPr>
        <p:spPr/>
        <p:txBody>
          <a:bodyPr/>
          <a:lstStyle/>
          <a:p>
            <a:fld id="{E879DECF-7174-4FCA-854B-78380CDB846C}" type="datetime1">
              <a:rPr lang="lv-LV" smtClean="0"/>
              <a:t>19.11.25</a:t>
            </a:fld>
            <a:endParaRPr lang="lv-LV"/>
          </a:p>
        </p:txBody>
      </p:sp>
      <p:sp>
        <p:nvSpPr>
          <p:cNvPr id="8" name="Kājenes vietturis 7">
            <a:extLst>
              <a:ext uri="{FF2B5EF4-FFF2-40B4-BE49-F238E27FC236}">
                <a16:creationId xmlns:a16="http://schemas.microsoft.com/office/drawing/2014/main" id="{FC84169C-FE7B-66D0-A002-D708D715654D}"/>
              </a:ext>
            </a:extLst>
          </p:cNvPr>
          <p:cNvSpPr>
            <a:spLocks noGrp="1"/>
          </p:cNvSpPr>
          <p:nvPr>
            <p:ph type="ftr" sz="quarter" idx="11"/>
          </p:nvPr>
        </p:nvSpPr>
        <p:spPr/>
        <p:txBody>
          <a:bodyPr/>
          <a:lstStyle/>
          <a:p>
            <a:endParaRPr lang="lv-LV"/>
          </a:p>
        </p:txBody>
      </p:sp>
      <p:sp>
        <p:nvSpPr>
          <p:cNvPr id="9" name="Slaida numura vietturis 8">
            <a:extLst>
              <a:ext uri="{FF2B5EF4-FFF2-40B4-BE49-F238E27FC236}">
                <a16:creationId xmlns:a16="http://schemas.microsoft.com/office/drawing/2014/main" id="{1045DD81-330F-5971-E184-DB2C8B471945}"/>
              </a:ext>
            </a:extLst>
          </p:cNvPr>
          <p:cNvSpPr>
            <a:spLocks noGrp="1"/>
          </p:cNvSpPr>
          <p:nvPr>
            <p:ph type="sldNum" sz="quarter" idx="12"/>
          </p:nvPr>
        </p:nvSpPr>
        <p:spPr/>
        <p:txBody>
          <a:bodyPr/>
          <a:lstStyle/>
          <a:p>
            <a:fld id="{C8F1DB6C-B11E-4363-B4E0-13E6068DF05E}" type="slidenum">
              <a:rPr lang="lv-LV" smtClean="0"/>
              <a:t>‹#›</a:t>
            </a:fld>
            <a:endParaRPr lang="lv-LV"/>
          </a:p>
        </p:txBody>
      </p:sp>
    </p:spTree>
    <p:extLst>
      <p:ext uri="{BB962C8B-B14F-4D97-AF65-F5344CB8AC3E}">
        <p14:creationId xmlns:p14="http://schemas.microsoft.com/office/powerpoint/2010/main" val="3023637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8A255D-B753-0962-5AB3-5F26341B9F8C}"/>
              </a:ext>
            </a:extLst>
          </p:cNvPr>
          <p:cNvSpPr>
            <a:spLocks noGrp="1"/>
          </p:cNvSpPr>
          <p:nvPr>
            <p:ph type="title"/>
          </p:nvPr>
        </p:nvSpPr>
        <p:spPr/>
        <p:txBody>
          <a:bodyPr/>
          <a:lstStyle/>
          <a:p>
            <a:r>
              <a:rPr lang="lv-LV"/>
              <a:t>Rediģēt šablona virsraksta stilu</a:t>
            </a:r>
          </a:p>
        </p:txBody>
      </p:sp>
      <p:sp>
        <p:nvSpPr>
          <p:cNvPr id="3" name="Datuma vietturis 2">
            <a:extLst>
              <a:ext uri="{FF2B5EF4-FFF2-40B4-BE49-F238E27FC236}">
                <a16:creationId xmlns:a16="http://schemas.microsoft.com/office/drawing/2014/main" id="{573F49A9-5D62-9284-3914-3B72AE245E36}"/>
              </a:ext>
            </a:extLst>
          </p:cNvPr>
          <p:cNvSpPr>
            <a:spLocks noGrp="1"/>
          </p:cNvSpPr>
          <p:nvPr>
            <p:ph type="dt" sz="half" idx="10"/>
          </p:nvPr>
        </p:nvSpPr>
        <p:spPr/>
        <p:txBody>
          <a:bodyPr/>
          <a:lstStyle/>
          <a:p>
            <a:fld id="{5593EEE8-E05E-4C3A-AE0C-3D64B0DD11C1}" type="datetime1">
              <a:rPr lang="lv-LV" smtClean="0"/>
              <a:t>19.11.25</a:t>
            </a:fld>
            <a:endParaRPr lang="lv-LV"/>
          </a:p>
        </p:txBody>
      </p:sp>
      <p:sp>
        <p:nvSpPr>
          <p:cNvPr id="4" name="Kājenes vietturis 3">
            <a:extLst>
              <a:ext uri="{FF2B5EF4-FFF2-40B4-BE49-F238E27FC236}">
                <a16:creationId xmlns:a16="http://schemas.microsoft.com/office/drawing/2014/main" id="{61F2F074-2D26-3D2A-CF0F-43B9AAEA4595}"/>
              </a:ext>
            </a:extLst>
          </p:cNvPr>
          <p:cNvSpPr>
            <a:spLocks noGrp="1"/>
          </p:cNvSpPr>
          <p:nvPr>
            <p:ph type="ftr" sz="quarter" idx="11"/>
          </p:nvPr>
        </p:nvSpPr>
        <p:spPr/>
        <p:txBody>
          <a:bodyPr/>
          <a:lstStyle/>
          <a:p>
            <a:endParaRPr lang="lv-LV"/>
          </a:p>
        </p:txBody>
      </p:sp>
      <p:sp>
        <p:nvSpPr>
          <p:cNvPr id="5" name="Slaida numura vietturis 4">
            <a:extLst>
              <a:ext uri="{FF2B5EF4-FFF2-40B4-BE49-F238E27FC236}">
                <a16:creationId xmlns:a16="http://schemas.microsoft.com/office/drawing/2014/main" id="{18B808A7-AF7E-DC50-2634-38721AC6F1D4}"/>
              </a:ext>
            </a:extLst>
          </p:cNvPr>
          <p:cNvSpPr>
            <a:spLocks noGrp="1"/>
          </p:cNvSpPr>
          <p:nvPr>
            <p:ph type="sldNum" sz="quarter" idx="12"/>
          </p:nvPr>
        </p:nvSpPr>
        <p:spPr/>
        <p:txBody>
          <a:bodyPr/>
          <a:lstStyle/>
          <a:p>
            <a:fld id="{C8F1DB6C-B11E-4363-B4E0-13E6068DF05E}" type="slidenum">
              <a:rPr lang="lv-LV" smtClean="0"/>
              <a:t>‹#›</a:t>
            </a:fld>
            <a:endParaRPr lang="lv-LV"/>
          </a:p>
        </p:txBody>
      </p:sp>
    </p:spTree>
    <p:extLst>
      <p:ext uri="{BB962C8B-B14F-4D97-AF65-F5344CB8AC3E}">
        <p14:creationId xmlns:p14="http://schemas.microsoft.com/office/powerpoint/2010/main" val="783656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a:extLst>
              <a:ext uri="{FF2B5EF4-FFF2-40B4-BE49-F238E27FC236}">
                <a16:creationId xmlns:a16="http://schemas.microsoft.com/office/drawing/2014/main" id="{47A1C35B-0EB3-0ABC-F219-0E60112AE9AD}"/>
              </a:ext>
            </a:extLst>
          </p:cNvPr>
          <p:cNvSpPr>
            <a:spLocks noGrp="1"/>
          </p:cNvSpPr>
          <p:nvPr>
            <p:ph type="dt" sz="half" idx="10"/>
          </p:nvPr>
        </p:nvSpPr>
        <p:spPr/>
        <p:txBody>
          <a:bodyPr/>
          <a:lstStyle/>
          <a:p>
            <a:fld id="{86485EE9-7CB7-48F8-A86B-D359EA2F0502}" type="datetime1">
              <a:rPr lang="lv-LV" smtClean="0"/>
              <a:t>19.11.25</a:t>
            </a:fld>
            <a:endParaRPr lang="lv-LV"/>
          </a:p>
        </p:txBody>
      </p:sp>
      <p:sp>
        <p:nvSpPr>
          <p:cNvPr id="3" name="Kājenes vietturis 2">
            <a:extLst>
              <a:ext uri="{FF2B5EF4-FFF2-40B4-BE49-F238E27FC236}">
                <a16:creationId xmlns:a16="http://schemas.microsoft.com/office/drawing/2014/main" id="{D2084254-09BB-E1C1-89C0-336079D08C16}"/>
              </a:ext>
            </a:extLst>
          </p:cNvPr>
          <p:cNvSpPr>
            <a:spLocks noGrp="1"/>
          </p:cNvSpPr>
          <p:nvPr>
            <p:ph type="ftr" sz="quarter" idx="11"/>
          </p:nvPr>
        </p:nvSpPr>
        <p:spPr/>
        <p:txBody>
          <a:bodyPr/>
          <a:lstStyle/>
          <a:p>
            <a:endParaRPr lang="lv-LV"/>
          </a:p>
        </p:txBody>
      </p:sp>
      <p:sp>
        <p:nvSpPr>
          <p:cNvPr id="4" name="Slaida numura vietturis 3">
            <a:extLst>
              <a:ext uri="{FF2B5EF4-FFF2-40B4-BE49-F238E27FC236}">
                <a16:creationId xmlns:a16="http://schemas.microsoft.com/office/drawing/2014/main" id="{2CB278FD-E025-F03F-2930-129169866849}"/>
              </a:ext>
            </a:extLst>
          </p:cNvPr>
          <p:cNvSpPr>
            <a:spLocks noGrp="1"/>
          </p:cNvSpPr>
          <p:nvPr>
            <p:ph type="sldNum" sz="quarter" idx="12"/>
          </p:nvPr>
        </p:nvSpPr>
        <p:spPr/>
        <p:txBody>
          <a:bodyPr/>
          <a:lstStyle/>
          <a:p>
            <a:fld id="{C8F1DB6C-B11E-4363-B4E0-13E6068DF05E}" type="slidenum">
              <a:rPr lang="lv-LV" smtClean="0"/>
              <a:t>‹#›</a:t>
            </a:fld>
            <a:endParaRPr lang="lv-LV"/>
          </a:p>
        </p:txBody>
      </p:sp>
    </p:spTree>
    <p:extLst>
      <p:ext uri="{BB962C8B-B14F-4D97-AF65-F5344CB8AC3E}">
        <p14:creationId xmlns:p14="http://schemas.microsoft.com/office/powerpoint/2010/main" val="373749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36FD469-BF83-684B-1B49-2C4B1EFD8CD8}"/>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Satura vietturis 2">
            <a:extLst>
              <a:ext uri="{FF2B5EF4-FFF2-40B4-BE49-F238E27FC236}">
                <a16:creationId xmlns:a16="http://schemas.microsoft.com/office/drawing/2014/main" id="{96D4879F-4B26-18EE-4F1B-72A49BDA86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a:extLst>
              <a:ext uri="{FF2B5EF4-FFF2-40B4-BE49-F238E27FC236}">
                <a16:creationId xmlns:a16="http://schemas.microsoft.com/office/drawing/2014/main" id="{1C1AAFA6-0151-B1E0-0276-CB6D29D15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5DAAA053-71BF-4B8F-F58A-3552250D8092}"/>
              </a:ext>
            </a:extLst>
          </p:cNvPr>
          <p:cNvSpPr>
            <a:spLocks noGrp="1"/>
          </p:cNvSpPr>
          <p:nvPr>
            <p:ph type="dt" sz="half" idx="10"/>
          </p:nvPr>
        </p:nvSpPr>
        <p:spPr/>
        <p:txBody>
          <a:bodyPr/>
          <a:lstStyle/>
          <a:p>
            <a:fld id="{7ADB575A-9452-4574-90E6-239E2280A1D8}" type="datetime1">
              <a:rPr lang="lv-LV" smtClean="0"/>
              <a:t>19.11.25</a:t>
            </a:fld>
            <a:endParaRPr lang="lv-LV"/>
          </a:p>
        </p:txBody>
      </p:sp>
      <p:sp>
        <p:nvSpPr>
          <p:cNvPr id="6" name="Kājenes vietturis 5">
            <a:extLst>
              <a:ext uri="{FF2B5EF4-FFF2-40B4-BE49-F238E27FC236}">
                <a16:creationId xmlns:a16="http://schemas.microsoft.com/office/drawing/2014/main" id="{F628725C-5E2F-28AE-538C-4F49C9DCE6A2}"/>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8359359D-A3D3-0F83-BE5C-18CF1E2B2CE4}"/>
              </a:ext>
            </a:extLst>
          </p:cNvPr>
          <p:cNvSpPr>
            <a:spLocks noGrp="1"/>
          </p:cNvSpPr>
          <p:nvPr>
            <p:ph type="sldNum" sz="quarter" idx="12"/>
          </p:nvPr>
        </p:nvSpPr>
        <p:spPr/>
        <p:txBody>
          <a:bodyPr/>
          <a:lstStyle/>
          <a:p>
            <a:fld id="{C8F1DB6C-B11E-4363-B4E0-13E6068DF05E}" type="slidenum">
              <a:rPr lang="lv-LV" smtClean="0"/>
              <a:t>‹#›</a:t>
            </a:fld>
            <a:endParaRPr lang="lv-LV"/>
          </a:p>
        </p:txBody>
      </p:sp>
    </p:spTree>
    <p:extLst>
      <p:ext uri="{BB962C8B-B14F-4D97-AF65-F5344CB8AC3E}">
        <p14:creationId xmlns:p14="http://schemas.microsoft.com/office/powerpoint/2010/main" val="3839273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C047B5E-73BF-DEFD-8277-DEE68074293E}"/>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Attēla vietturis 2">
            <a:extLst>
              <a:ext uri="{FF2B5EF4-FFF2-40B4-BE49-F238E27FC236}">
                <a16:creationId xmlns:a16="http://schemas.microsoft.com/office/drawing/2014/main" id="{E2BE62E4-9B5B-394E-8781-4935B42DF9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ksta vietturis 3">
            <a:extLst>
              <a:ext uri="{FF2B5EF4-FFF2-40B4-BE49-F238E27FC236}">
                <a16:creationId xmlns:a16="http://schemas.microsoft.com/office/drawing/2014/main" id="{F99D11D5-0297-8215-69F7-F140A8218F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0FDAD0C6-3237-2B74-4D33-A6795EBB761F}"/>
              </a:ext>
            </a:extLst>
          </p:cNvPr>
          <p:cNvSpPr>
            <a:spLocks noGrp="1"/>
          </p:cNvSpPr>
          <p:nvPr>
            <p:ph type="dt" sz="half" idx="10"/>
          </p:nvPr>
        </p:nvSpPr>
        <p:spPr/>
        <p:txBody>
          <a:bodyPr/>
          <a:lstStyle/>
          <a:p>
            <a:fld id="{C2E87FCB-8A89-48CE-8464-2DADFA2C6C5B}" type="datetime1">
              <a:rPr lang="lv-LV" smtClean="0"/>
              <a:t>19.11.25</a:t>
            </a:fld>
            <a:endParaRPr lang="lv-LV"/>
          </a:p>
        </p:txBody>
      </p:sp>
      <p:sp>
        <p:nvSpPr>
          <p:cNvPr id="6" name="Kājenes vietturis 5">
            <a:extLst>
              <a:ext uri="{FF2B5EF4-FFF2-40B4-BE49-F238E27FC236}">
                <a16:creationId xmlns:a16="http://schemas.microsoft.com/office/drawing/2014/main" id="{D7E4732F-E5DE-AA91-B339-230308A3158F}"/>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66E644F8-38DF-528B-4E55-EEA0C0A0FF31}"/>
              </a:ext>
            </a:extLst>
          </p:cNvPr>
          <p:cNvSpPr>
            <a:spLocks noGrp="1"/>
          </p:cNvSpPr>
          <p:nvPr>
            <p:ph type="sldNum" sz="quarter" idx="12"/>
          </p:nvPr>
        </p:nvSpPr>
        <p:spPr/>
        <p:txBody>
          <a:bodyPr/>
          <a:lstStyle/>
          <a:p>
            <a:fld id="{C8F1DB6C-B11E-4363-B4E0-13E6068DF05E}" type="slidenum">
              <a:rPr lang="lv-LV" smtClean="0"/>
              <a:t>‹#›</a:t>
            </a:fld>
            <a:endParaRPr lang="lv-LV"/>
          </a:p>
        </p:txBody>
      </p:sp>
    </p:spTree>
    <p:extLst>
      <p:ext uri="{BB962C8B-B14F-4D97-AF65-F5344CB8AC3E}">
        <p14:creationId xmlns:p14="http://schemas.microsoft.com/office/powerpoint/2010/main" val="4119820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alpha val="31000"/>
          </a:schemeClr>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CFF11085-002B-5219-77D4-D688902D5D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a:extLst>
              <a:ext uri="{FF2B5EF4-FFF2-40B4-BE49-F238E27FC236}">
                <a16:creationId xmlns:a16="http://schemas.microsoft.com/office/drawing/2014/main" id="{B7B7BE33-0B19-83CC-0877-CBABCB5F96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7632F3CD-F08E-92BA-0CBD-7097B32DE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CE3A6-C161-46DD-B848-EABF4A4131A2}" type="datetime1">
              <a:rPr lang="lv-LV" smtClean="0"/>
              <a:t>19.11.25</a:t>
            </a:fld>
            <a:endParaRPr lang="lv-LV"/>
          </a:p>
        </p:txBody>
      </p:sp>
      <p:sp>
        <p:nvSpPr>
          <p:cNvPr id="5" name="Kājenes vietturis 4">
            <a:extLst>
              <a:ext uri="{FF2B5EF4-FFF2-40B4-BE49-F238E27FC236}">
                <a16:creationId xmlns:a16="http://schemas.microsoft.com/office/drawing/2014/main" id="{6F91678C-A9C5-EA91-648D-D145DCF158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aida numura vietturis 5">
            <a:extLst>
              <a:ext uri="{FF2B5EF4-FFF2-40B4-BE49-F238E27FC236}">
                <a16:creationId xmlns:a16="http://schemas.microsoft.com/office/drawing/2014/main" id="{F36B7811-4997-CFE8-A188-42EC4BAC20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1DB6C-B11E-4363-B4E0-13E6068DF05E}" type="slidenum">
              <a:rPr lang="lv-LV" smtClean="0"/>
              <a:t>‹#›</a:t>
            </a:fld>
            <a:endParaRPr lang="lv-LV"/>
          </a:p>
        </p:txBody>
      </p:sp>
    </p:spTree>
    <p:extLst>
      <p:ext uri="{BB962C8B-B14F-4D97-AF65-F5344CB8AC3E}">
        <p14:creationId xmlns:p14="http://schemas.microsoft.com/office/powerpoint/2010/main" val="3848440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6FD4F09-3096-B008-D5F4-C540EB2D1405}"/>
              </a:ext>
            </a:extLst>
          </p:cNvPr>
          <p:cNvSpPr>
            <a:spLocks noGrp="1"/>
          </p:cNvSpPr>
          <p:nvPr>
            <p:ph type="ctrTitle"/>
          </p:nvPr>
        </p:nvSpPr>
        <p:spPr>
          <a:xfrm>
            <a:off x="5811714" y="1122361"/>
            <a:ext cx="5775449" cy="4449763"/>
          </a:xfrm>
        </p:spPr>
        <p:txBody>
          <a:bodyPr/>
          <a:lstStyle/>
          <a:p>
            <a:r>
              <a:rPr lang="lv-LV" sz="2400" b="1" i="0" u="none" strike="noStrike" baseline="0" dirty="0" err="1">
                <a:solidFill>
                  <a:srgbClr val="0E0E0E"/>
                </a:solidFill>
                <a:latin typeface="Times New Roman" panose="02020603050405020304" pitchFamily="18" charset="0"/>
                <a:cs typeface="Times New Roman" panose="02020603050405020304" pitchFamily="18" charset="0"/>
              </a:rPr>
              <a:t>Overview</a:t>
            </a:r>
            <a:r>
              <a:rPr lang="lv-LV" sz="2400" b="1" i="0" u="none" strike="noStrike" baseline="0" dirty="0">
                <a:solidFill>
                  <a:srgbClr val="0E0E0E"/>
                </a:solidFill>
                <a:latin typeface="Times New Roman" panose="02020603050405020304" pitchFamily="18" charset="0"/>
                <a:cs typeface="Times New Roman" panose="02020603050405020304" pitchFamily="18" charset="0"/>
              </a:rPr>
              <a:t> </a:t>
            </a:r>
            <a:r>
              <a:rPr lang="lv-LV" sz="2400" b="1" i="0" u="none" strike="noStrike" baseline="0" dirty="0" err="1">
                <a:solidFill>
                  <a:srgbClr val="0E0E0E"/>
                </a:solidFill>
                <a:latin typeface="Times New Roman" panose="02020603050405020304" pitchFamily="18" charset="0"/>
                <a:cs typeface="Times New Roman" panose="02020603050405020304" pitchFamily="18" charset="0"/>
              </a:rPr>
              <a:t>of</a:t>
            </a:r>
            <a:r>
              <a:rPr lang="lv-LV" sz="2400" b="1" i="0" u="none" strike="noStrike" baseline="0" dirty="0">
                <a:solidFill>
                  <a:srgbClr val="0E0E0E"/>
                </a:solidFill>
                <a:latin typeface="Times New Roman" panose="02020603050405020304" pitchFamily="18" charset="0"/>
                <a:cs typeface="Times New Roman" panose="02020603050405020304" pitchFamily="18" charset="0"/>
              </a:rPr>
              <a:t> </a:t>
            </a:r>
            <a:r>
              <a:rPr lang="lv-LV" sz="2400" b="1" i="0" u="none" strike="noStrike" baseline="0" dirty="0" err="1">
                <a:solidFill>
                  <a:srgbClr val="0E0E0E"/>
                </a:solidFill>
                <a:latin typeface="Times New Roman" panose="02020603050405020304" pitchFamily="18" charset="0"/>
                <a:cs typeface="Times New Roman" panose="02020603050405020304" pitchFamily="18" charset="0"/>
              </a:rPr>
              <a:t>the</a:t>
            </a:r>
            <a:r>
              <a:rPr lang="lv-LV" sz="2400" b="1" i="0" u="none" strike="noStrike" baseline="0" dirty="0">
                <a:solidFill>
                  <a:srgbClr val="0E0E0E"/>
                </a:solidFill>
                <a:latin typeface="Times New Roman" panose="02020603050405020304" pitchFamily="18" charset="0"/>
                <a:cs typeface="Times New Roman" panose="02020603050405020304" pitchFamily="18" charset="0"/>
              </a:rPr>
              <a:t> </a:t>
            </a:r>
            <a:r>
              <a:rPr lang="lv-LV" sz="2400" b="1" i="0" u="none" strike="noStrike" baseline="0" dirty="0" err="1">
                <a:solidFill>
                  <a:srgbClr val="0E0E0E"/>
                </a:solidFill>
                <a:latin typeface="Times New Roman" panose="02020603050405020304" pitchFamily="18" charset="0"/>
                <a:cs typeface="Times New Roman" panose="02020603050405020304" pitchFamily="18" charset="0"/>
              </a:rPr>
              <a:t>activities</a:t>
            </a:r>
            <a:r>
              <a:rPr lang="lv-LV" sz="2400" b="1" i="0" u="none" strike="noStrike" baseline="0" dirty="0">
                <a:solidFill>
                  <a:srgbClr val="0E0E0E"/>
                </a:solidFill>
                <a:latin typeface="Times New Roman" panose="02020603050405020304" pitchFamily="18" charset="0"/>
                <a:cs typeface="Times New Roman" panose="02020603050405020304" pitchFamily="18" charset="0"/>
              </a:rPr>
              <a:t> </a:t>
            </a:r>
            <a:br>
              <a:rPr lang="lv-LV" sz="2400" b="1" i="0" u="none" strike="noStrike" baseline="0" dirty="0">
                <a:solidFill>
                  <a:srgbClr val="0E0E0E"/>
                </a:solidFill>
                <a:latin typeface="Times New Roman" panose="02020603050405020304" pitchFamily="18" charset="0"/>
                <a:cs typeface="Times New Roman" panose="02020603050405020304" pitchFamily="18" charset="0"/>
              </a:rPr>
            </a:br>
            <a:r>
              <a:rPr lang="lv-LV" sz="2400" b="1" i="0" u="none" strike="noStrike" baseline="0" dirty="0">
                <a:solidFill>
                  <a:srgbClr val="0E0E0E"/>
                </a:solidFill>
                <a:latin typeface="Times New Roman" panose="02020603050405020304" pitchFamily="18" charset="0"/>
                <a:cs typeface="Times New Roman" panose="02020603050405020304" pitchFamily="18" charset="0"/>
              </a:rPr>
              <a:t>AGS Sistēmas SIA</a:t>
            </a:r>
            <a:br>
              <a:rPr lang="lv-LV" sz="1800" b="1" i="0" u="none" strike="noStrike" baseline="0" dirty="0">
                <a:solidFill>
                  <a:srgbClr val="0E0E0E"/>
                </a:solidFill>
                <a:latin typeface="Times New Roman" panose="02020603050405020304" pitchFamily="18" charset="0"/>
                <a:cs typeface="Times New Roman" panose="02020603050405020304" pitchFamily="18" charset="0"/>
              </a:rPr>
            </a:br>
            <a:br>
              <a:rPr lang="lv-LV" sz="1800" b="0" i="0" u="none" strike="noStrike" baseline="0" dirty="0">
                <a:solidFill>
                  <a:srgbClr val="0E0E0E"/>
                </a:solidFill>
                <a:latin typeface="Times New Roman" panose="02020603050405020304" pitchFamily="18" charset="0"/>
                <a:cs typeface="Times New Roman" panose="02020603050405020304" pitchFamily="18" charset="0"/>
              </a:rPr>
            </a:br>
            <a:r>
              <a:rPr lang="lv-LV" sz="1800" b="0" i="0" u="none" strike="noStrike" baseline="0" dirty="0">
                <a:solidFill>
                  <a:srgbClr val="0E0E0E"/>
                </a:solidFill>
                <a:latin typeface="Times New Roman" panose="02020603050405020304" pitchFamily="18" charset="0"/>
                <a:cs typeface="Times New Roman" panose="02020603050405020304" pitchFamily="18" charset="0"/>
              </a:rPr>
              <a:t>14.11.2025.</a:t>
            </a:r>
            <a:br>
              <a:rPr lang="lv-LV" sz="1800" b="0" i="0" u="none" strike="noStrike" baseline="0" dirty="0">
                <a:solidFill>
                  <a:srgbClr val="0E0E0E"/>
                </a:solidFill>
                <a:latin typeface="Times New Roman" panose="02020603050405020304" pitchFamily="18" charset="0"/>
                <a:cs typeface="Times New Roman" panose="02020603050405020304" pitchFamily="18" charset="0"/>
              </a:rPr>
            </a:br>
            <a:br>
              <a:rPr lang="lv-LV" sz="1800" b="0" i="0" u="none" strike="noStrike" baseline="0" dirty="0">
                <a:solidFill>
                  <a:srgbClr val="0E0E0E"/>
                </a:solidFill>
                <a:latin typeface="Times New Roman" panose="02020603050405020304" pitchFamily="18" charset="0"/>
                <a:cs typeface="Times New Roman" panose="02020603050405020304" pitchFamily="18" charset="0"/>
              </a:rPr>
            </a:br>
            <a:r>
              <a:rPr lang="en-US" sz="1800" b="0" i="0" u="none" strike="noStrike" baseline="0" dirty="0">
                <a:solidFill>
                  <a:srgbClr val="0E0E0E"/>
                </a:solidFill>
                <a:latin typeface="Times New Roman" panose="02020603050405020304" pitchFamily="18" charset="0"/>
                <a:cs typeface="Times New Roman" panose="02020603050405020304" pitchFamily="18" charset="0"/>
              </a:rPr>
              <a:t>EU LIFE </a:t>
            </a:r>
            <a:r>
              <a:rPr lang="en-US" sz="1800" b="0" i="0" u="none" strike="noStrike" baseline="0" dirty="0" err="1">
                <a:solidFill>
                  <a:srgbClr val="0E0E0E"/>
                </a:solidFill>
                <a:latin typeface="Times New Roman" panose="02020603050405020304" pitchFamily="18" charset="0"/>
                <a:cs typeface="Times New Roman" panose="02020603050405020304" pitchFamily="18" charset="0"/>
              </a:rPr>
              <a:t>Programm</a:t>
            </a:r>
            <a:r>
              <a:rPr lang="en-US" sz="1800" b="0" i="0" u="none" strike="noStrike" baseline="0" dirty="0">
                <a:solidFill>
                  <a:srgbClr val="0E0E0E"/>
                </a:solidFill>
                <a:latin typeface="Times New Roman" panose="02020603050405020304" pitchFamily="18" charset="0"/>
                <a:cs typeface="Times New Roman" panose="02020603050405020304" pitchFamily="18" charset="0"/>
              </a:rPr>
              <a:t> project “Peatland restoration for greenhouse gas</a:t>
            </a:r>
            <a:r>
              <a:rPr lang="lv-LV" sz="1800" b="0" i="0" u="none" strike="noStrike" baseline="0" dirty="0">
                <a:solidFill>
                  <a:srgbClr val="0E0E0E"/>
                </a:solidFill>
                <a:latin typeface="Times New Roman" panose="02020603050405020304" pitchFamily="18" charset="0"/>
                <a:cs typeface="Times New Roman" panose="02020603050405020304" pitchFamily="18" charset="0"/>
              </a:rPr>
              <a:t> </a:t>
            </a:r>
            <a:r>
              <a:rPr lang="en-US" sz="1800" b="0" i="0" u="none" strike="noStrike" baseline="0" dirty="0">
                <a:solidFill>
                  <a:srgbClr val="0E0E0E"/>
                </a:solidFill>
                <a:latin typeface="Times New Roman" panose="02020603050405020304" pitchFamily="18" charset="0"/>
                <a:cs typeface="Times New Roman" panose="02020603050405020304" pitchFamily="18" charset="0"/>
              </a:rPr>
              <a:t>emission reduction and carbon sequestration in the Baltic Sea region”</a:t>
            </a:r>
            <a:br>
              <a:rPr lang="lv-LV" sz="1800" b="0" i="0" u="none" strike="noStrike" baseline="0" dirty="0">
                <a:solidFill>
                  <a:srgbClr val="0E0E0E"/>
                </a:solidFill>
                <a:latin typeface="Times New Roman" panose="02020603050405020304" pitchFamily="18" charset="0"/>
                <a:cs typeface="Times New Roman" panose="02020603050405020304" pitchFamily="18" charset="0"/>
              </a:rPr>
            </a:br>
            <a:br>
              <a:rPr lang="lv-LV" sz="1800" b="0" i="0" u="none" strike="noStrike" baseline="0" dirty="0">
                <a:solidFill>
                  <a:srgbClr val="0E0E0E"/>
                </a:solidFill>
                <a:latin typeface="Times New Roman" panose="02020603050405020304" pitchFamily="18" charset="0"/>
                <a:cs typeface="Times New Roman" panose="02020603050405020304" pitchFamily="18" charset="0"/>
              </a:rPr>
            </a:br>
            <a:r>
              <a:rPr lang="lv-LV" sz="1800" b="1" i="0" u="none" strike="noStrike" baseline="0" dirty="0">
                <a:solidFill>
                  <a:srgbClr val="0E0E0E"/>
                </a:solidFill>
                <a:latin typeface="Times New Roman" panose="02020603050405020304" pitchFamily="18" charset="0"/>
                <a:cs typeface="Times New Roman" panose="02020603050405020304" pitchFamily="18" charset="0"/>
              </a:rPr>
              <a:t>101074396 - LIFE21-CCM-LV-LIFE </a:t>
            </a:r>
            <a:r>
              <a:rPr lang="lv-LV" sz="1800" b="1" i="0" u="none" strike="noStrike" baseline="0" dirty="0" err="1">
                <a:solidFill>
                  <a:srgbClr val="0E0E0E"/>
                </a:solidFill>
                <a:latin typeface="Times New Roman" panose="02020603050405020304" pitchFamily="18" charset="0"/>
                <a:cs typeface="Times New Roman" panose="02020603050405020304" pitchFamily="18" charset="0"/>
              </a:rPr>
              <a:t>Peat</a:t>
            </a:r>
            <a:r>
              <a:rPr lang="lv-LV" sz="1800" b="1" i="0" u="none" strike="noStrike" baseline="0" dirty="0">
                <a:solidFill>
                  <a:srgbClr val="0E0E0E"/>
                </a:solidFill>
                <a:latin typeface="Times New Roman" panose="02020603050405020304" pitchFamily="18" charset="0"/>
                <a:cs typeface="Times New Roman" panose="02020603050405020304" pitchFamily="18" charset="0"/>
              </a:rPr>
              <a:t> </a:t>
            </a:r>
            <a:r>
              <a:rPr lang="lv-LV" sz="1800" b="1" i="0" u="none" strike="noStrike" baseline="0" dirty="0" err="1">
                <a:solidFill>
                  <a:srgbClr val="0E0E0E"/>
                </a:solidFill>
                <a:latin typeface="Times New Roman" panose="02020603050405020304" pitchFamily="18" charset="0"/>
                <a:cs typeface="Times New Roman" panose="02020603050405020304" pitchFamily="18" charset="0"/>
              </a:rPr>
              <a:t>Carbon</a:t>
            </a:r>
            <a:endParaRPr lang="lv-LV" dirty="0">
              <a:latin typeface="Times New Roman" panose="02020603050405020304" pitchFamily="18" charset="0"/>
              <a:cs typeface="Times New Roman" panose="02020603050405020304" pitchFamily="18" charset="0"/>
            </a:endParaRPr>
          </a:p>
        </p:txBody>
      </p:sp>
      <p:pic>
        <p:nvPicPr>
          <p:cNvPr id="7" name="Attēls 6">
            <a:extLst>
              <a:ext uri="{FF2B5EF4-FFF2-40B4-BE49-F238E27FC236}">
                <a16:creationId xmlns:a16="http://schemas.microsoft.com/office/drawing/2014/main" id="{E96AC6DF-F33A-1D85-7861-94C627D87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2165" y="57199"/>
            <a:ext cx="1436274" cy="1038453"/>
          </a:xfrm>
          <a:prstGeom prst="rect">
            <a:avLst/>
          </a:prstGeom>
        </p:spPr>
      </p:pic>
      <p:pic>
        <p:nvPicPr>
          <p:cNvPr id="9" name="Attēls 8">
            <a:extLst>
              <a:ext uri="{FF2B5EF4-FFF2-40B4-BE49-F238E27FC236}">
                <a16:creationId xmlns:a16="http://schemas.microsoft.com/office/drawing/2014/main" id="{D6FB093D-957A-2FB0-670F-749D50C46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3713" y="57198"/>
            <a:ext cx="1916320" cy="1038453"/>
          </a:xfrm>
          <a:prstGeom prst="rect">
            <a:avLst/>
          </a:prstGeom>
        </p:spPr>
      </p:pic>
      <p:pic>
        <p:nvPicPr>
          <p:cNvPr id="13" name="Attēls 12">
            <a:extLst>
              <a:ext uri="{FF2B5EF4-FFF2-40B4-BE49-F238E27FC236}">
                <a16:creationId xmlns:a16="http://schemas.microsoft.com/office/drawing/2014/main" id="{625B0D61-A5ED-2675-F0C3-8507C82C4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7020" y="-401216"/>
            <a:ext cx="2090853" cy="2090853"/>
          </a:xfrm>
          <a:prstGeom prst="rect">
            <a:avLst/>
          </a:prstGeom>
        </p:spPr>
      </p:pic>
      <p:pic>
        <p:nvPicPr>
          <p:cNvPr id="15" name="Attēls 14">
            <a:extLst>
              <a:ext uri="{FF2B5EF4-FFF2-40B4-BE49-F238E27FC236}">
                <a16:creationId xmlns:a16="http://schemas.microsoft.com/office/drawing/2014/main" id="{4131C51A-B9A2-406F-26BB-464C0F9562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3207340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7301FF9-77D9-041B-1E1E-97D371267050}"/>
              </a:ext>
            </a:extLst>
          </p:cNvPr>
          <p:cNvSpPr>
            <a:spLocks noGrp="1"/>
          </p:cNvSpPr>
          <p:nvPr>
            <p:ph type="title"/>
          </p:nvPr>
        </p:nvSpPr>
        <p:spPr>
          <a:xfrm>
            <a:off x="838200" y="365125"/>
            <a:ext cx="10983686" cy="1165095"/>
          </a:xfrm>
        </p:spPr>
        <p:txBody>
          <a:bodyPr>
            <a:normAutofit fontScale="90000"/>
          </a:bodyPr>
          <a:lstStyle/>
          <a:p>
            <a:pPr>
              <a:spcAft>
                <a:spcPts val="750"/>
              </a:spcAft>
            </a:pPr>
            <a:br>
              <a:rPr lang="lv-LV" sz="2200" b="1" i="0" dirty="0">
                <a:solidFill>
                  <a:srgbClr val="242424"/>
                </a:solidFill>
                <a:effectLst/>
                <a:latin typeface="Times New Roman" panose="02020603050405020304" pitchFamily="18" charset="0"/>
                <a:cs typeface="Times New Roman" panose="02020603050405020304" pitchFamily="18" charset="0"/>
              </a:rPr>
            </a:br>
            <a:br>
              <a:rPr lang="lv-LV" sz="2200" b="1" i="0" dirty="0">
                <a:solidFill>
                  <a:srgbClr val="242424"/>
                </a:solidFill>
                <a:effectLst/>
                <a:latin typeface="Times New Roman" panose="02020603050405020304" pitchFamily="18" charset="0"/>
                <a:cs typeface="Times New Roman" panose="02020603050405020304" pitchFamily="18" charset="0"/>
              </a:rPr>
            </a:br>
            <a:br>
              <a:rPr lang="lv-LV" sz="2200" b="1" i="0" dirty="0">
                <a:solidFill>
                  <a:srgbClr val="242424"/>
                </a:solidFill>
                <a:effectLst/>
                <a:latin typeface="Times New Roman" panose="02020603050405020304" pitchFamily="18" charset="0"/>
                <a:cs typeface="Times New Roman" panose="02020603050405020304" pitchFamily="18" charset="0"/>
              </a:rPr>
            </a:br>
            <a:r>
              <a:rPr lang="lv-LV" sz="2200" b="1" i="0" dirty="0">
                <a:solidFill>
                  <a:srgbClr val="242424"/>
                </a:solidFill>
                <a:effectLst/>
                <a:latin typeface="Times New Roman" panose="02020603050405020304" pitchFamily="18" charset="0"/>
                <a:cs typeface="Times New Roman" panose="02020603050405020304" pitchFamily="18" charset="0"/>
              </a:rPr>
              <a:t>Construction file: Purva hidroloģiskā režīma stabilizēšana dabas liegumā “Lielais Pelečāres purvs”</a:t>
            </a:r>
            <a:br>
              <a:rPr lang="lv-LV" sz="2200" b="1" i="0" dirty="0">
                <a:solidFill>
                  <a:srgbClr val="242424"/>
                </a:solidFill>
                <a:effectLst/>
                <a:latin typeface="Times New Roman" panose="02020603050405020304" pitchFamily="18" charset="0"/>
                <a:cs typeface="Times New Roman" panose="02020603050405020304" pitchFamily="18" charset="0"/>
              </a:rPr>
            </a:br>
            <a:r>
              <a:rPr lang="lv-LV" sz="2200" b="1" i="0" dirty="0">
                <a:solidFill>
                  <a:srgbClr val="242424"/>
                </a:solidFill>
                <a:effectLst/>
                <a:latin typeface="Times New Roman" panose="02020603050405020304" pitchFamily="18" charset="0"/>
                <a:cs typeface="Times New Roman" panose="02020603050405020304" pitchFamily="18" charset="0"/>
              </a:rPr>
              <a:t>Building </a:t>
            </a:r>
            <a:r>
              <a:rPr lang="lv-LV" sz="2200" b="1" i="0" dirty="0" err="1">
                <a:solidFill>
                  <a:srgbClr val="242424"/>
                </a:solidFill>
                <a:effectLst/>
                <a:latin typeface="Times New Roman" panose="02020603050405020304" pitchFamily="18" charset="0"/>
                <a:cs typeface="Times New Roman" panose="02020603050405020304" pitchFamily="18" charset="0"/>
              </a:rPr>
              <a:t>Information</a:t>
            </a:r>
            <a:r>
              <a:rPr lang="lv-LV" sz="2200" b="1" i="0" dirty="0">
                <a:solidFill>
                  <a:srgbClr val="242424"/>
                </a:solidFill>
                <a:effectLst/>
                <a:latin typeface="Times New Roman" panose="02020603050405020304" pitchFamily="18" charset="0"/>
                <a:cs typeface="Times New Roman" panose="02020603050405020304" pitchFamily="18" charset="0"/>
              </a:rPr>
              <a:t> </a:t>
            </a:r>
            <a:r>
              <a:rPr lang="lv-LV" sz="2200" b="1" i="0" dirty="0" err="1">
                <a:solidFill>
                  <a:srgbClr val="242424"/>
                </a:solidFill>
                <a:effectLst/>
                <a:latin typeface="Times New Roman" panose="02020603050405020304" pitchFamily="18" charset="0"/>
                <a:cs typeface="Times New Roman" panose="02020603050405020304" pitchFamily="18" charset="0"/>
              </a:rPr>
              <a:t>System</a:t>
            </a:r>
            <a:r>
              <a:rPr lang="lv-LV" sz="2200" b="1" i="0" dirty="0">
                <a:solidFill>
                  <a:srgbClr val="242424"/>
                </a:solidFill>
                <a:effectLst/>
                <a:latin typeface="Times New Roman" panose="02020603050405020304" pitchFamily="18" charset="0"/>
                <a:cs typeface="Times New Roman" panose="02020603050405020304" pitchFamily="18" charset="0"/>
              </a:rPr>
              <a:t> (BIS) No.TMP-799794-248929 </a:t>
            </a:r>
            <a:r>
              <a:rPr lang="lv-LV" sz="2200" b="1" i="0" dirty="0" err="1">
                <a:solidFill>
                  <a:srgbClr val="242424"/>
                </a:solidFill>
                <a:effectLst/>
                <a:latin typeface="Times New Roman" panose="02020603050405020304" pitchFamily="18" charset="0"/>
                <a:cs typeface="Times New Roman" panose="02020603050405020304" pitchFamily="18" charset="0"/>
              </a:rPr>
              <a:t>from</a:t>
            </a:r>
            <a:r>
              <a:rPr lang="lv-LV" sz="2200" b="1" i="0" dirty="0">
                <a:solidFill>
                  <a:srgbClr val="242424"/>
                </a:solidFill>
                <a:effectLst/>
                <a:latin typeface="Times New Roman" panose="02020603050405020304" pitchFamily="18" charset="0"/>
                <a:cs typeface="Times New Roman" panose="02020603050405020304" pitchFamily="18" charset="0"/>
              </a:rPr>
              <a:t> 11.06.2024.</a:t>
            </a:r>
            <a:br>
              <a:rPr lang="lv-LV" sz="4400" dirty="0">
                <a:solidFill>
                  <a:srgbClr val="000000"/>
                </a:solidFill>
                <a:effectLst/>
                <a:latin typeface="Verdana" panose="020B0604030504040204" pitchFamily="34" charset="0"/>
                <a:ea typeface="Aptos" panose="020B0004020202020204" pitchFamily="34" charset="0"/>
                <a:cs typeface="Calibri" panose="020F0502020204030204" pitchFamily="34" charset="0"/>
              </a:rPr>
            </a:br>
            <a:br>
              <a:rPr lang="lv-LV" b="0" i="0" dirty="0">
                <a:solidFill>
                  <a:srgbClr val="242424"/>
                </a:solidFill>
                <a:effectLst/>
                <a:latin typeface="Arial" panose="020B0604020202020204" pitchFamily="34" charset="0"/>
              </a:rPr>
            </a:br>
            <a:endParaRPr lang="lv-LV" dirty="0"/>
          </a:p>
        </p:txBody>
      </p:sp>
      <p:sp>
        <p:nvSpPr>
          <p:cNvPr id="3" name="Satura vietturis 2">
            <a:extLst>
              <a:ext uri="{FF2B5EF4-FFF2-40B4-BE49-F238E27FC236}">
                <a16:creationId xmlns:a16="http://schemas.microsoft.com/office/drawing/2014/main" id="{03131CB8-B99D-8BCD-CAD5-78A7D86A8AE7}"/>
              </a:ext>
            </a:extLst>
          </p:cNvPr>
          <p:cNvSpPr>
            <a:spLocks noGrp="1"/>
          </p:cNvSpPr>
          <p:nvPr>
            <p:ph idx="1"/>
          </p:nvPr>
        </p:nvSpPr>
        <p:spPr>
          <a:xfrm>
            <a:off x="772886" y="1452401"/>
            <a:ext cx="10515600" cy="5040474"/>
          </a:xfrm>
        </p:spPr>
        <p:txBody>
          <a:bodyPr>
            <a:normAutofit/>
          </a:bodyPr>
          <a:lstStyle/>
          <a:p>
            <a:r>
              <a:rPr lang="lv-LV" sz="2200" b="1" i="0" cap="all" dirty="0" err="1">
                <a:solidFill>
                  <a:srgbClr val="009999"/>
                </a:solidFill>
                <a:effectLst/>
                <a:latin typeface="Times New Roman" panose="02020603050405020304" pitchFamily="18" charset="0"/>
                <a:cs typeface="Times New Roman" panose="02020603050405020304" pitchFamily="18" charset="0"/>
              </a:rPr>
              <a:t>Technical</a:t>
            </a:r>
            <a:r>
              <a:rPr lang="lv-LV" sz="2200" b="1" i="0" cap="all" dirty="0">
                <a:solidFill>
                  <a:srgbClr val="009999"/>
                </a:solidFill>
                <a:effectLst/>
                <a:latin typeface="Times New Roman" panose="02020603050405020304" pitchFamily="18" charset="0"/>
                <a:cs typeface="Times New Roman" panose="02020603050405020304" pitchFamily="18" charset="0"/>
              </a:rPr>
              <a:t> </a:t>
            </a:r>
            <a:r>
              <a:rPr lang="lv-LV" sz="2200" b="1" i="0" cap="all" dirty="0" err="1">
                <a:solidFill>
                  <a:srgbClr val="009999"/>
                </a:solidFill>
                <a:effectLst/>
                <a:latin typeface="Times New Roman" panose="02020603050405020304" pitchFamily="18" charset="0"/>
                <a:cs typeface="Times New Roman" panose="02020603050405020304" pitchFamily="18" charset="0"/>
              </a:rPr>
              <a:t>specifications</a:t>
            </a:r>
            <a:endParaRPr lang="lv-LV" sz="2200" b="1" i="0" cap="all" dirty="0">
              <a:solidFill>
                <a:srgbClr val="009999"/>
              </a:solidFill>
              <a:effectLst/>
              <a:latin typeface="Times New Roman" panose="02020603050405020304" pitchFamily="18" charset="0"/>
              <a:cs typeface="Times New Roman" panose="02020603050405020304" pitchFamily="18" charset="0"/>
            </a:endParaRPr>
          </a:p>
          <a:p>
            <a:endParaRPr lang="lv-LV" sz="2200" b="1" cap="all" dirty="0">
              <a:solidFill>
                <a:srgbClr val="009999"/>
              </a:solidFill>
              <a:latin typeface="Times New Roman" panose="02020603050405020304" pitchFamily="18" charset="0"/>
              <a:cs typeface="Times New Roman" panose="02020603050405020304" pitchFamily="18" charset="0"/>
            </a:endParaRPr>
          </a:p>
          <a:p>
            <a:endParaRPr lang="lv-LV" sz="2200" b="1" i="0" cap="all" dirty="0">
              <a:solidFill>
                <a:srgbClr val="009999"/>
              </a:solidFill>
              <a:effectLst/>
              <a:latin typeface="Times New Roman" panose="02020603050405020304" pitchFamily="18" charset="0"/>
              <a:cs typeface="Times New Roman" panose="02020603050405020304" pitchFamily="18" charset="0"/>
            </a:endParaRPr>
          </a:p>
          <a:p>
            <a:endParaRPr lang="lv-LV" sz="2200" b="1" cap="all" dirty="0">
              <a:solidFill>
                <a:srgbClr val="009999"/>
              </a:solidFill>
              <a:latin typeface="Times New Roman" panose="02020603050405020304" pitchFamily="18" charset="0"/>
              <a:cs typeface="Times New Roman" panose="02020603050405020304" pitchFamily="18" charset="0"/>
            </a:endParaRPr>
          </a:p>
          <a:p>
            <a:endParaRPr lang="lv-LV" sz="2200" b="1" i="0" cap="all" dirty="0">
              <a:solidFill>
                <a:srgbClr val="009999"/>
              </a:solidFill>
              <a:effectLst/>
              <a:latin typeface="Times New Roman" panose="02020603050405020304" pitchFamily="18" charset="0"/>
              <a:cs typeface="Times New Roman" panose="02020603050405020304" pitchFamily="18" charset="0"/>
            </a:endParaRPr>
          </a:p>
          <a:p>
            <a:endParaRPr lang="lv-LV" sz="2200" b="1" cap="all" dirty="0">
              <a:solidFill>
                <a:srgbClr val="009999"/>
              </a:solidFill>
              <a:latin typeface="Times New Roman" panose="02020603050405020304" pitchFamily="18" charset="0"/>
              <a:cs typeface="Times New Roman" panose="02020603050405020304" pitchFamily="18" charset="0"/>
            </a:endParaRPr>
          </a:p>
          <a:p>
            <a:endParaRPr lang="lv-LV" sz="2200" b="1" i="0" cap="all" dirty="0">
              <a:solidFill>
                <a:srgbClr val="009999"/>
              </a:solidFill>
              <a:effectLst/>
              <a:latin typeface="Times New Roman" panose="02020603050405020304" pitchFamily="18" charset="0"/>
              <a:cs typeface="Times New Roman" panose="02020603050405020304" pitchFamily="18" charset="0"/>
            </a:endParaRPr>
          </a:p>
          <a:p>
            <a:endParaRPr lang="lv-LV" sz="2200" b="1" cap="all" dirty="0">
              <a:solidFill>
                <a:srgbClr val="009999"/>
              </a:solidFill>
              <a:latin typeface="Times New Roman" panose="02020603050405020304" pitchFamily="18" charset="0"/>
              <a:cs typeface="Times New Roman" panose="02020603050405020304" pitchFamily="18" charset="0"/>
            </a:endParaRPr>
          </a:p>
          <a:p>
            <a:endParaRPr lang="lv-LV" sz="2200" b="1" i="0" cap="all" dirty="0">
              <a:solidFill>
                <a:srgbClr val="009999"/>
              </a:solidFill>
              <a:effectLst/>
              <a:latin typeface="Times New Roman" panose="02020603050405020304" pitchFamily="18" charset="0"/>
              <a:cs typeface="Times New Roman" panose="02020603050405020304" pitchFamily="18" charset="0"/>
            </a:endParaRPr>
          </a:p>
          <a:p>
            <a:pPr marL="0" indent="0">
              <a:buNone/>
            </a:pPr>
            <a:r>
              <a:rPr lang="lv-LV" sz="2200" b="1" cap="all" dirty="0">
                <a:latin typeface="Times New Roman" panose="02020603050405020304" pitchFamily="18" charset="0"/>
                <a:cs typeface="Times New Roman" panose="02020603050405020304" pitchFamily="18" charset="0"/>
              </a:rPr>
              <a:t>*</a:t>
            </a:r>
            <a:r>
              <a:rPr lang="lv-LV" sz="1800" dirty="0" err="1">
                <a:effectLst/>
                <a:latin typeface="Times New Roman" panose="02020603050405020304" pitchFamily="18" charset="0"/>
                <a:ea typeface="SimSun" panose="02010600030101010101" pitchFamily="2" charset="-122"/>
                <a:cs typeface="Lucida Sans" panose="020B0602030504020204" pitchFamily="34" charset="0"/>
              </a:rPr>
              <a:t>At</a:t>
            </a:r>
            <a:r>
              <a:rPr lang="lv-LV" sz="1800" dirty="0">
                <a:effectLst/>
                <a:latin typeface="Times New Roman" panose="02020603050405020304" pitchFamily="18" charset="0"/>
                <a:ea typeface="SimSun" panose="02010600030101010101" pitchFamily="2" charset="-122"/>
                <a:cs typeface="Lucida Sans" panose="020B0602030504020204" pitchFamily="34" charset="0"/>
              </a:rPr>
              <a:t> </a:t>
            </a:r>
            <a:r>
              <a:rPr lang="lv-LV" sz="1800" dirty="0" err="1">
                <a:effectLst/>
                <a:latin typeface="Times New Roman" panose="02020603050405020304" pitchFamily="18" charset="0"/>
                <a:ea typeface="SimSun" panose="02010600030101010101" pitchFamily="2" charset="-122"/>
                <a:cs typeface="Lucida Sans" panose="020B0602030504020204" pitchFamily="34" charset="0"/>
              </a:rPr>
              <a:t>the</a:t>
            </a:r>
            <a:r>
              <a:rPr lang="lv-LV" sz="1800" dirty="0">
                <a:effectLst/>
                <a:latin typeface="Times New Roman" panose="02020603050405020304" pitchFamily="18" charset="0"/>
                <a:ea typeface="SimSun" panose="02010600030101010101" pitchFamily="2" charset="-122"/>
                <a:cs typeface="Lucida Sans" panose="020B0602030504020204" pitchFamily="34" charset="0"/>
              </a:rPr>
              <a:t> Nature </a:t>
            </a:r>
            <a:r>
              <a:rPr lang="lv-LV" sz="1800" dirty="0" err="1">
                <a:effectLst/>
                <a:latin typeface="Times New Roman" panose="02020603050405020304" pitchFamily="18" charset="0"/>
                <a:ea typeface="SimSun" panose="02010600030101010101" pitchFamily="2" charset="-122"/>
                <a:cs typeface="Lucida Sans" panose="020B0602030504020204" pitchFamily="34" charset="0"/>
              </a:rPr>
              <a:t>Conservation</a:t>
            </a:r>
            <a:r>
              <a:rPr lang="lv-LV" sz="1800" dirty="0">
                <a:effectLst/>
                <a:latin typeface="Times New Roman" panose="02020603050405020304" pitchFamily="18" charset="0"/>
                <a:ea typeface="SimSun" panose="02010600030101010101" pitchFamily="2" charset="-122"/>
                <a:cs typeface="Lucida Sans" panose="020B0602030504020204" pitchFamily="34" charset="0"/>
              </a:rPr>
              <a:t> </a:t>
            </a:r>
            <a:r>
              <a:rPr lang="lv-LV" sz="1800" dirty="0" err="1">
                <a:effectLst/>
                <a:latin typeface="Times New Roman" panose="02020603050405020304" pitchFamily="18" charset="0"/>
                <a:ea typeface="SimSun" panose="02010600030101010101" pitchFamily="2" charset="-122"/>
                <a:cs typeface="Lucida Sans" panose="020B0602030504020204" pitchFamily="34" charset="0"/>
              </a:rPr>
              <a:t>Agency</a:t>
            </a:r>
            <a:r>
              <a:rPr lang="lv-LV" sz="1800" dirty="0">
                <a:effectLst/>
                <a:latin typeface="Times New Roman" panose="02020603050405020304" pitchFamily="18" charset="0"/>
                <a:ea typeface="SimSun" panose="02010600030101010101" pitchFamily="2" charset="-122"/>
                <a:cs typeface="Lucida Sans" panose="020B0602030504020204" pitchFamily="34" charset="0"/>
              </a:rPr>
              <a:t> it </a:t>
            </a:r>
            <a:r>
              <a:rPr lang="lv-LV" sz="1800" dirty="0" err="1">
                <a:effectLst/>
                <a:latin typeface="Times New Roman" panose="02020603050405020304" pitchFamily="18" charset="0"/>
                <a:ea typeface="SimSun" panose="02010600030101010101" pitchFamily="2" charset="-122"/>
                <a:cs typeface="Lucida Sans" panose="020B0602030504020204" pitchFamily="34" charset="0"/>
              </a:rPr>
              <a:t>is</a:t>
            </a:r>
            <a:r>
              <a:rPr lang="lv-LV" sz="1800" dirty="0">
                <a:effectLst/>
                <a:latin typeface="Times New Roman" panose="02020603050405020304" pitchFamily="18" charset="0"/>
                <a:ea typeface="SimSun" panose="02010600030101010101" pitchFamily="2" charset="-122"/>
                <a:cs typeface="Lucida Sans" panose="020B0602030504020204" pitchFamily="34" charset="0"/>
              </a:rPr>
              <a:t> </a:t>
            </a:r>
            <a:r>
              <a:rPr lang="lv-LV" sz="1800" dirty="0" err="1">
                <a:effectLst/>
                <a:latin typeface="Times New Roman" panose="02020603050405020304" pitchFamily="18" charset="0"/>
                <a:ea typeface="SimSun" panose="02010600030101010101" pitchFamily="2" charset="-122"/>
                <a:cs typeface="Lucida Sans" panose="020B0602030504020204" pitchFamily="34" charset="0"/>
              </a:rPr>
              <a:t>necesarry</a:t>
            </a:r>
            <a:r>
              <a:rPr lang="lv-LV" sz="1800" dirty="0">
                <a:effectLst/>
                <a:latin typeface="Times New Roman" panose="02020603050405020304" pitchFamily="18" charset="0"/>
                <a:ea typeface="SimSun" panose="02010600030101010101" pitchFamily="2" charset="-122"/>
                <a:cs typeface="Lucida Sans" panose="020B0602030504020204" pitchFamily="34" charset="0"/>
              </a:rPr>
              <a:t> to </a:t>
            </a:r>
            <a:r>
              <a:rPr lang="lv-LV" sz="1800" dirty="0" err="1">
                <a:effectLst/>
                <a:latin typeface="Times New Roman" panose="02020603050405020304" pitchFamily="18" charset="0"/>
                <a:ea typeface="SimSun" panose="02010600030101010101" pitchFamily="2" charset="-122"/>
                <a:cs typeface="Lucida Sans" panose="020B0602030504020204" pitchFamily="34" charset="0"/>
              </a:rPr>
              <a:t>obtain</a:t>
            </a:r>
            <a:r>
              <a:rPr lang="lv-LV" sz="1800" dirty="0">
                <a:effectLst/>
                <a:latin typeface="Times New Roman" panose="02020603050405020304" pitchFamily="18" charset="0"/>
                <a:ea typeface="SimSun" panose="02010600030101010101" pitchFamily="2" charset="-122"/>
                <a:cs typeface="Lucida Sans" panose="020B0602030504020204" pitchFamily="34" charset="0"/>
              </a:rPr>
              <a:t> </a:t>
            </a:r>
            <a:r>
              <a:rPr lang="lv-LV" sz="1800" dirty="0" err="1">
                <a:effectLst/>
                <a:latin typeface="Times New Roman" panose="02020603050405020304" pitchFamily="18" charset="0"/>
                <a:ea typeface="SimSun" panose="02010600030101010101" pitchFamily="2" charset="-122"/>
                <a:cs typeface="Lucida Sans" panose="020B0602030504020204" pitchFamily="34" charset="0"/>
              </a:rPr>
              <a:t>an</a:t>
            </a:r>
            <a:r>
              <a:rPr lang="lv-LV" sz="1800" dirty="0">
                <a:effectLst/>
                <a:latin typeface="Times New Roman" panose="02020603050405020304" pitchFamily="18" charset="0"/>
                <a:ea typeface="SimSun" panose="02010600030101010101" pitchFamily="2" charset="-122"/>
                <a:cs typeface="Lucida Sans" panose="020B0602030504020204" pitchFamily="34" charset="0"/>
              </a:rPr>
              <a:t> </a:t>
            </a:r>
            <a:r>
              <a:rPr lang="lv-LV" sz="1800" dirty="0" err="1">
                <a:effectLst/>
                <a:latin typeface="Times New Roman" panose="02020603050405020304" pitchFamily="18" charset="0"/>
                <a:ea typeface="SimSun" panose="02010600030101010101" pitchFamily="2" charset="-122"/>
                <a:cs typeface="Lucida Sans" panose="020B0602030504020204" pitchFamily="34" charset="0"/>
              </a:rPr>
              <a:t>opinion</a:t>
            </a:r>
            <a:r>
              <a:rPr lang="lv-LV" sz="1800" dirty="0">
                <a:effectLst/>
                <a:latin typeface="Times New Roman" panose="02020603050405020304" pitchFamily="18" charset="0"/>
                <a:ea typeface="SimSun" panose="02010600030101010101" pitchFamily="2" charset="-122"/>
                <a:cs typeface="Lucida Sans" panose="020B0602030504020204" pitchFamily="34" charset="0"/>
              </a:rPr>
              <a:t> </a:t>
            </a:r>
            <a:r>
              <a:rPr lang="lv-LV" sz="1800" dirty="0" err="1">
                <a:effectLst/>
                <a:latin typeface="Times New Roman" panose="02020603050405020304" pitchFamily="18" charset="0"/>
                <a:ea typeface="SimSun" panose="02010600030101010101" pitchFamily="2" charset="-122"/>
                <a:cs typeface="Lucida Sans" panose="020B0602030504020204" pitchFamily="34" charset="0"/>
              </a:rPr>
              <a:t>of</a:t>
            </a:r>
            <a:r>
              <a:rPr lang="lv-LV" sz="1800" dirty="0">
                <a:effectLst/>
                <a:latin typeface="Times New Roman" panose="02020603050405020304" pitchFamily="18" charset="0"/>
                <a:ea typeface="SimSun" panose="02010600030101010101" pitchFamily="2" charset="-122"/>
                <a:cs typeface="Lucida Sans" panose="020B0602030504020204" pitchFamily="34" charset="0"/>
              </a:rPr>
              <a:t> </a:t>
            </a:r>
            <a:r>
              <a:rPr lang="lv-LV" sz="1800" dirty="0" err="1">
                <a:effectLst/>
                <a:latin typeface="Times New Roman" panose="02020603050405020304" pitchFamily="18" charset="0"/>
                <a:ea typeface="SimSun" panose="02010600030101010101" pitchFamily="2" charset="-122"/>
                <a:cs typeface="Lucida Sans" panose="020B0602030504020204" pitchFamily="34" charset="0"/>
              </a:rPr>
              <a:t>the</a:t>
            </a:r>
            <a:r>
              <a:rPr lang="lv-LV" sz="1800" dirty="0">
                <a:effectLst/>
                <a:latin typeface="Times New Roman" panose="02020603050405020304" pitchFamily="18" charset="0"/>
                <a:ea typeface="SimSun" panose="02010600030101010101" pitchFamily="2" charset="-122"/>
                <a:cs typeface="Lucida Sans" panose="020B0602030504020204" pitchFamily="34" charset="0"/>
              </a:rPr>
              <a:t> </a:t>
            </a:r>
            <a:r>
              <a:rPr lang="lv-LV" sz="1800" dirty="0" err="1">
                <a:effectLst/>
                <a:latin typeface="Times New Roman" panose="02020603050405020304" pitchFamily="18" charset="0"/>
                <a:ea typeface="SimSun" panose="02010600030101010101" pitchFamily="2" charset="-122"/>
                <a:cs typeface="Lucida Sans" panose="020B0602030504020204" pitchFamily="34" charset="0"/>
              </a:rPr>
              <a:t>sertified</a:t>
            </a:r>
            <a:r>
              <a:rPr lang="lv-LV" sz="1800" dirty="0">
                <a:effectLst/>
                <a:latin typeface="Times New Roman" panose="02020603050405020304" pitchFamily="18" charset="0"/>
                <a:ea typeface="SimSun" panose="02010600030101010101" pitchFamily="2" charset="-122"/>
                <a:cs typeface="Lucida Sans" panose="020B0602030504020204" pitchFamily="34" charset="0"/>
              </a:rPr>
              <a:t> </a:t>
            </a:r>
            <a:r>
              <a:rPr lang="lv-LV" sz="1800" dirty="0" err="1">
                <a:effectLst/>
                <a:latin typeface="Times New Roman" panose="02020603050405020304" pitchFamily="18" charset="0"/>
                <a:ea typeface="SimSun" panose="02010600030101010101" pitchFamily="2" charset="-122"/>
                <a:cs typeface="Lucida Sans" panose="020B0602030504020204" pitchFamily="34" charset="0"/>
              </a:rPr>
              <a:t>species</a:t>
            </a:r>
            <a:r>
              <a:rPr lang="lv-LV" sz="1800" dirty="0">
                <a:effectLst/>
                <a:latin typeface="Times New Roman" panose="02020603050405020304" pitchFamily="18" charset="0"/>
                <a:ea typeface="SimSun" panose="02010600030101010101" pitchFamily="2" charset="-122"/>
                <a:cs typeface="Lucida Sans" panose="020B0602030504020204" pitchFamily="34" charset="0"/>
              </a:rPr>
              <a:t> </a:t>
            </a:r>
            <a:r>
              <a:rPr lang="lv-LV" sz="1800" dirty="0" err="1">
                <a:effectLst/>
                <a:latin typeface="Times New Roman" panose="02020603050405020304" pitchFamily="18" charset="0"/>
                <a:ea typeface="SimSun" panose="02010600030101010101" pitchFamily="2" charset="-122"/>
                <a:cs typeface="Lucida Sans" panose="020B0602030504020204" pitchFamily="34" charset="0"/>
              </a:rPr>
              <a:t>and</a:t>
            </a:r>
            <a:r>
              <a:rPr lang="lv-LV" sz="1800" dirty="0">
                <a:effectLst/>
                <a:latin typeface="Times New Roman" panose="02020603050405020304" pitchFamily="18" charset="0"/>
                <a:ea typeface="SimSun" panose="02010600030101010101" pitchFamily="2" charset="-122"/>
                <a:cs typeface="Lucida Sans" panose="020B0602030504020204" pitchFamily="34" charset="0"/>
              </a:rPr>
              <a:t> </a:t>
            </a:r>
            <a:r>
              <a:rPr lang="lv-LV" sz="1800" dirty="0" err="1">
                <a:effectLst/>
                <a:latin typeface="Times New Roman" panose="02020603050405020304" pitchFamily="18" charset="0"/>
                <a:ea typeface="SimSun" panose="02010600030101010101" pitchFamily="2" charset="-122"/>
                <a:cs typeface="Lucida Sans" panose="020B0602030504020204" pitchFamily="34" charset="0"/>
              </a:rPr>
              <a:t>habitat</a:t>
            </a:r>
            <a:r>
              <a:rPr lang="lv-LV" sz="1800" dirty="0">
                <a:effectLst/>
                <a:latin typeface="Times New Roman" panose="02020603050405020304" pitchFamily="18" charset="0"/>
                <a:ea typeface="SimSun" panose="02010600030101010101" pitchFamily="2" charset="-122"/>
                <a:cs typeface="Lucida Sans" panose="020B0602030504020204" pitchFamily="34" charset="0"/>
              </a:rPr>
              <a:t> </a:t>
            </a:r>
            <a:r>
              <a:rPr lang="lv-LV" sz="1800" dirty="0" err="1">
                <a:effectLst/>
                <a:latin typeface="Times New Roman" panose="02020603050405020304" pitchFamily="18" charset="0"/>
                <a:ea typeface="SimSun" panose="02010600030101010101" pitchFamily="2" charset="-122"/>
                <a:cs typeface="Lucida Sans" panose="020B0602030504020204" pitchFamily="34" charset="0"/>
              </a:rPr>
              <a:t>expert</a:t>
            </a:r>
            <a:r>
              <a:rPr lang="lv-LV" sz="1800" dirty="0">
                <a:effectLst/>
                <a:latin typeface="Times New Roman" panose="02020603050405020304" pitchFamily="18" charset="0"/>
                <a:ea typeface="SimSun" panose="02010600030101010101" pitchFamily="2" charset="-122"/>
                <a:cs typeface="Lucida Sans" panose="020B0602030504020204" pitchFamily="34" charset="0"/>
              </a:rPr>
              <a:t> </a:t>
            </a:r>
            <a:r>
              <a:rPr lang="lv-LV" sz="1800" dirty="0" err="1">
                <a:effectLst/>
                <a:latin typeface="Times New Roman" panose="02020603050405020304" pitchFamily="18" charset="0"/>
                <a:ea typeface="SimSun" panose="02010600030101010101" pitchFamily="2" charset="-122"/>
                <a:cs typeface="Lucida Sans" panose="020B0602030504020204" pitchFamily="34" charset="0"/>
              </a:rPr>
              <a:t>for</a:t>
            </a:r>
            <a:r>
              <a:rPr lang="lv-LV" sz="1800" dirty="0">
                <a:effectLst/>
                <a:latin typeface="Times New Roman" panose="02020603050405020304" pitchFamily="18" charset="0"/>
                <a:ea typeface="SimSun" panose="02010600030101010101" pitchFamily="2" charset="-122"/>
                <a:cs typeface="Lucida Sans" panose="020B0602030504020204" pitchFamily="34" charset="0"/>
              </a:rPr>
              <a:t> </a:t>
            </a:r>
            <a:r>
              <a:rPr lang="lv-LV" sz="1800" dirty="0" err="1">
                <a:latin typeface="Times New Roman" panose="02020603050405020304" pitchFamily="18" charset="0"/>
                <a:ea typeface="SimSun" panose="02010600030101010101" pitchFamily="2" charset="-122"/>
                <a:cs typeface="Lucida Sans" panose="020B0602030504020204" pitchFamily="34" charset="0"/>
              </a:rPr>
              <a:t>mires</a:t>
            </a:r>
            <a:r>
              <a:rPr lang="lv-LV" sz="1800" dirty="0">
                <a:latin typeface="Times New Roman" panose="02020603050405020304" pitchFamily="18" charset="0"/>
                <a:ea typeface="SimSun" panose="02010600030101010101" pitchFamily="2" charset="-122"/>
                <a:cs typeface="Lucida Sans" panose="020B0602030504020204" pitchFamily="34" charset="0"/>
              </a:rPr>
              <a:t>, </a:t>
            </a:r>
            <a:r>
              <a:rPr lang="lv-LV" sz="1800" dirty="0" err="1">
                <a:latin typeface="Times New Roman" panose="02020603050405020304" pitchFamily="18" charset="0"/>
                <a:ea typeface="SimSun" panose="02010600030101010101" pitchFamily="2" charset="-122"/>
                <a:cs typeface="Lucida Sans" panose="020B0602030504020204" pitchFamily="34" charset="0"/>
              </a:rPr>
              <a:t>forests</a:t>
            </a:r>
            <a:r>
              <a:rPr lang="lv-LV" sz="1800" dirty="0">
                <a:latin typeface="Times New Roman" panose="02020603050405020304" pitchFamily="18" charset="0"/>
                <a:ea typeface="SimSun" panose="02010600030101010101" pitchFamily="2" charset="-122"/>
                <a:cs typeface="Lucida Sans" panose="020B0602030504020204" pitchFamily="34" charset="0"/>
              </a:rPr>
              <a:t>, </a:t>
            </a:r>
            <a:r>
              <a:rPr lang="lv-LV" sz="1800" dirty="0" err="1">
                <a:latin typeface="Times New Roman" panose="02020603050405020304" pitchFamily="18" charset="0"/>
                <a:ea typeface="SimSun" panose="02010600030101010101" pitchFamily="2" charset="-122"/>
                <a:cs typeface="Lucida Sans" panose="020B0602030504020204" pitchFamily="34" charset="0"/>
              </a:rPr>
              <a:t>heathland</a:t>
            </a:r>
            <a:r>
              <a:rPr lang="lv-LV" sz="1800" dirty="0">
                <a:latin typeface="Times New Roman" panose="02020603050405020304" pitchFamily="18" charset="0"/>
                <a:ea typeface="SimSun" panose="02010600030101010101" pitchFamily="2" charset="-122"/>
                <a:cs typeface="Lucida Sans" panose="020B0602030504020204" pitchFamily="34" charset="0"/>
              </a:rPr>
              <a:t>, </a:t>
            </a:r>
            <a:r>
              <a:rPr lang="lv-LV" sz="1800" dirty="0" err="1">
                <a:latin typeface="Times New Roman" panose="02020603050405020304" pitchFamily="18" charset="0"/>
                <a:ea typeface="SimSun" panose="02010600030101010101" pitchFamily="2" charset="-122"/>
                <a:cs typeface="Lucida Sans" panose="020B0602030504020204" pitchFamily="34" charset="0"/>
              </a:rPr>
              <a:t>vascular</a:t>
            </a:r>
            <a:r>
              <a:rPr lang="lv-LV" sz="1800" dirty="0">
                <a:latin typeface="Times New Roman" panose="02020603050405020304" pitchFamily="18" charset="0"/>
                <a:ea typeface="SimSun" panose="02010600030101010101" pitchFamily="2" charset="-122"/>
                <a:cs typeface="Lucida Sans" panose="020B0602030504020204" pitchFamily="34" charset="0"/>
              </a:rPr>
              <a:t> </a:t>
            </a:r>
            <a:r>
              <a:rPr lang="lv-LV" sz="1800" dirty="0" err="1">
                <a:latin typeface="Times New Roman" panose="02020603050405020304" pitchFamily="18" charset="0"/>
                <a:ea typeface="SimSun" panose="02010600030101010101" pitchFamily="2" charset="-122"/>
                <a:cs typeface="Lucida Sans" panose="020B0602030504020204" pitchFamily="34" charset="0"/>
              </a:rPr>
              <a:t>plants</a:t>
            </a:r>
            <a:r>
              <a:rPr lang="lv-LV" sz="1800" dirty="0">
                <a:latin typeface="Times New Roman" panose="02020603050405020304" pitchFamily="18" charset="0"/>
                <a:ea typeface="SimSun" panose="02010600030101010101" pitchFamily="2" charset="-122"/>
                <a:cs typeface="Lucida Sans" panose="020B0602030504020204" pitchFamily="34" charset="0"/>
              </a:rPr>
              <a:t> </a:t>
            </a:r>
            <a:r>
              <a:rPr lang="lv-LV" sz="1800" dirty="0" err="1">
                <a:latin typeface="Times New Roman" panose="02020603050405020304" pitchFamily="18" charset="0"/>
                <a:ea typeface="SimSun" panose="02010600030101010101" pitchFamily="2" charset="-122"/>
                <a:cs typeface="Lucida Sans" panose="020B0602030504020204" pitchFamily="34" charset="0"/>
              </a:rPr>
              <a:t>and</a:t>
            </a:r>
            <a:r>
              <a:rPr lang="lv-LV" sz="1800" dirty="0">
                <a:latin typeface="Times New Roman" panose="02020603050405020304" pitchFamily="18" charset="0"/>
                <a:ea typeface="SimSun" panose="02010600030101010101" pitchFamily="2" charset="-122"/>
                <a:cs typeface="Lucida Sans" panose="020B0602030504020204" pitchFamily="34" charset="0"/>
              </a:rPr>
              <a:t> </a:t>
            </a:r>
            <a:r>
              <a:rPr lang="lv-LV" sz="1800" dirty="0" err="1">
                <a:latin typeface="Times New Roman" panose="02020603050405020304" pitchFamily="18" charset="0"/>
                <a:ea typeface="SimSun" panose="02010600030101010101" pitchFamily="2" charset="-122"/>
                <a:cs typeface="Lucida Sans" panose="020B0602030504020204" pitchFamily="34" charset="0"/>
              </a:rPr>
              <a:t>bird</a:t>
            </a:r>
            <a:r>
              <a:rPr lang="lv-LV" sz="1800" dirty="0">
                <a:latin typeface="Times New Roman" panose="02020603050405020304" pitchFamily="18" charset="0"/>
                <a:ea typeface="SimSun" panose="02010600030101010101" pitchFamily="2" charset="-122"/>
                <a:cs typeface="Lucida Sans" panose="020B0602030504020204" pitchFamily="34" charset="0"/>
              </a:rPr>
              <a:t> </a:t>
            </a:r>
            <a:r>
              <a:rPr lang="lv-LV" sz="1800" dirty="0" err="1">
                <a:latin typeface="Times New Roman" panose="02020603050405020304" pitchFamily="18" charset="0"/>
                <a:ea typeface="SimSun" panose="02010600030101010101" pitchFamily="2" charset="-122"/>
                <a:cs typeface="Lucida Sans" panose="020B0602030504020204" pitchFamily="34" charset="0"/>
              </a:rPr>
              <a:t>species</a:t>
            </a:r>
            <a:r>
              <a:rPr lang="lv-LV" sz="1800" dirty="0">
                <a:latin typeface="Times New Roman" panose="02020603050405020304" pitchFamily="18" charset="0"/>
                <a:ea typeface="SimSun" panose="02010600030101010101" pitchFamily="2" charset="-122"/>
                <a:cs typeface="Lucida Sans" panose="020B0602030504020204" pitchFamily="34" charset="0"/>
              </a:rPr>
              <a:t>. </a:t>
            </a:r>
            <a:endParaRPr lang="lv-LV" dirty="0"/>
          </a:p>
        </p:txBody>
      </p:sp>
      <p:sp>
        <p:nvSpPr>
          <p:cNvPr id="9" name="Slaida numura vietturis 8">
            <a:extLst>
              <a:ext uri="{FF2B5EF4-FFF2-40B4-BE49-F238E27FC236}">
                <a16:creationId xmlns:a16="http://schemas.microsoft.com/office/drawing/2014/main" id="{A6766CDB-77C2-C50C-D327-485A6AF4CD73}"/>
              </a:ext>
            </a:extLst>
          </p:cNvPr>
          <p:cNvSpPr>
            <a:spLocks noGrp="1"/>
          </p:cNvSpPr>
          <p:nvPr>
            <p:ph type="sldNum" sz="quarter" idx="12"/>
          </p:nvPr>
        </p:nvSpPr>
        <p:spPr/>
        <p:txBody>
          <a:bodyPr/>
          <a:lstStyle/>
          <a:p>
            <a:fld id="{C8F1DB6C-B11E-4363-B4E0-13E6068DF05E}" type="slidenum">
              <a:rPr lang="lv-LV" smtClean="0"/>
              <a:t>10</a:t>
            </a:fld>
            <a:endParaRPr lang="lv-LV"/>
          </a:p>
        </p:txBody>
      </p:sp>
      <p:pic>
        <p:nvPicPr>
          <p:cNvPr id="7" name="Attēls 6">
            <a:extLst>
              <a:ext uri="{FF2B5EF4-FFF2-40B4-BE49-F238E27FC236}">
                <a16:creationId xmlns:a16="http://schemas.microsoft.com/office/drawing/2014/main" id="{A57FFB3B-4436-3CD0-B485-DFE189C38AE9}"/>
              </a:ext>
            </a:extLst>
          </p:cNvPr>
          <p:cNvPicPr>
            <a:picLocks noChangeAspect="1"/>
          </p:cNvPicPr>
          <p:nvPr/>
        </p:nvPicPr>
        <p:blipFill>
          <a:blip r:embed="rId2">
            <a:extLst>
              <a:ext uri="{28A0092B-C50C-407E-A947-70E740481C1C}">
                <a14:useLocalDpi xmlns:a14="http://schemas.microsoft.com/office/drawing/2010/main" val="0"/>
              </a:ext>
            </a:extLst>
          </a:blip>
          <a:srcRect t="10009" b="10143"/>
          <a:stretch/>
        </p:blipFill>
        <p:spPr>
          <a:xfrm>
            <a:off x="1011341" y="1897495"/>
            <a:ext cx="9881622" cy="3261946"/>
          </a:xfrm>
          <a:prstGeom prst="rect">
            <a:avLst/>
          </a:prstGeom>
        </p:spPr>
      </p:pic>
      <p:sp>
        <p:nvSpPr>
          <p:cNvPr id="8" name="Taisnstūris 7">
            <a:extLst>
              <a:ext uri="{FF2B5EF4-FFF2-40B4-BE49-F238E27FC236}">
                <a16:creationId xmlns:a16="http://schemas.microsoft.com/office/drawing/2014/main" id="{61DF1C92-6EBD-D57D-E406-F805756950CF}"/>
              </a:ext>
            </a:extLst>
          </p:cNvPr>
          <p:cNvSpPr/>
          <p:nvPr/>
        </p:nvSpPr>
        <p:spPr>
          <a:xfrm>
            <a:off x="1011341" y="3685592"/>
            <a:ext cx="9881622" cy="49452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2628742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29B94-8A1A-90C3-21DC-DC5863F9E7A9}"/>
            </a:ext>
          </a:extLst>
        </p:cNvPr>
        <p:cNvGrpSpPr/>
        <p:nvPr/>
      </p:nvGrpSpPr>
      <p:grpSpPr>
        <a:xfrm>
          <a:off x="0" y="0"/>
          <a:ext cx="0" cy="0"/>
          <a:chOff x="0" y="0"/>
          <a:chExt cx="0" cy="0"/>
        </a:xfrm>
      </p:grpSpPr>
      <p:sp>
        <p:nvSpPr>
          <p:cNvPr id="4" name="Slaida numura vietturis 3">
            <a:extLst>
              <a:ext uri="{FF2B5EF4-FFF2-40B4-BE49-F238E27FC236}">
                <a16:creationId xmlns:a16="http://schemas.microsoft.com/office/drawing/2014/main" id="{B745CBA2-3DF6-F17C-953A-159D7F26A3F3}"/>
              </a:ext>
            </a:extLst>
          </p:cNvPr>
          <p:cNvSpPr>
            <a:spLocks noGrp="1"/>
          </p:cNvSpPr>
          <p:nvPr>
            <p:ph type="sldNum" sz="quarter" idx="12"/>
          </p:nvPr>
        </p:nvSpPr>
        <p:spPr/>
        <p:txBody>
          <a:bodyPr/>
          <a:lstStyle/>
          <a:p>
            <a:fld id="{C8F1DB6C-B11E-4363-B4E0-13E6068DF05E}" type="slidenum">
              <a:rPr lang="lv-LV" smtClean="0"/>
              <a:t>11</a:t>
            </a:fld>
            <a:endParaRPr lang="lv-LV"/>
          </a:p>
        </p:txBody>
      </p:sp>
      <p:sp>
        <p:nvSpPr>
          <p:cNvPr id="2" name="Virsraksts 1">
            <a:extLst>
              <a:ext uri="{FF2B5EF4-FFF2-40B4-BE49-F238E27FC236}">
                <a16:creationId xmlns:a16="http://schemas.microsoft.com/office/drawing/2014/main" id="{7CD97430-2DDF-A6AF-0E67-35F336A78112}"/>
              </a:ext>
            </a:extLst>
          </p:cNvPr>
          <p:cNvSpPr>
            <a:spLocks noGrp="1"/>
          </p:cNvSpPr>
          <p:nvPr>
            <p:ph type="title"/>
          </p:nvPr>
        </p:nvSpPr>
        <p:spPr>
          <a:xfrm>
            <a:off x="214604" y="215836"/>
            <a:ext cx="4871202" cy="707895"/>
          </a:xfrm>
        </p:spPr>
        <p:txBody>
          <a:bodyPr>
            <a:normAutofit/>
          </a:bodyPr>
          <a:lstStyle/>
          <a:p>
            <a:r>
              <a:rPr lang="lv-LV" sz="2000" b="1" dirty="0" err="1">
                <a:latin typeface="Times New Roman" panose="02020603050405020304" pitchFamily="18" charset="0"/>
                <a:cs typeface="Times New Roman" panose="02020603050405020304" pitchFamily="18" charset="0"/>
              </a:rPr>
              <a:t>Draft</a:t>
            </a:r>
            <a:r>
              <a:rPr lang="lv-LV" sz="2000" b="1" dirty="0">
                <a:latin typeface="Times New Roman" panose="02020603050405020304" pitchFamily="18" charset="0"/>
                <a:cs typeface="Times New Roman" panose="02020603050405020304" pitchFamily="18" charset="0"/>
              </a:rPr>
              <a:t> </a:t>
            </a:r>
            <a:r>
              <a:rPr lang="lv-LV" sz="2000" b="1" dirty="0" err="1">
                <a:latin typeface="Times New Roman" panose="02020603050405020304" pitchFamily="18" charset="0"/>
                <a:cs typeface="Times New Roman" panose="02020603050405020304" pitchFamily="18" charset="0"/>
              </a:rPr>
              <a:t>of</a:t>
            </a:r>
            <a:r>
              <a:rPr lang="lv-LV" sz="2000" b="1" dirty="0">
                <a:latin typeface="Times New Roman" panose="02020603050405020304" pitchFamily="18" charset="0"/>
                <a:cs typeface="Times New Roman" panose="02020603050405020304" pitchFamily="18" charset="0"/>
              </a:rPr>
              <a:t> </a:t>
            </a:r>
            <a:r>
              <a:rPr lang="lv-LV" sz="2000" b="1" dirty="0" err="1">
                <a:latin typeface="Times New Roman" panose="02020603050405020304" pitchFamily="18" charset="0"/>
                <a:cs typeface="Times New Roman" panose="02020603050405020304" pitchFamily="18" charset="0"/>
              </a:rPr>
              <a:t>design</a:t>
            </a:r>
            <a:r>
              <a:rPr lang="lv-LV" sz="2000" b="1" dirty="0">
                <a:latin typeface="Times New Roman" panose="02020603050405020304" pitchFamily="18" charset="0"/>
                <a:cs typeface="Times New Roman" panose="02020603050405020304" pitchFamily="18" charset="0"/>
              </a:rPr>
              <a:t> </a:t>
            </a:r>
            <a:r>
              <a:rPr lang="lv-LV" sz="2000" b="1" dirty="0" err="1">
                <a:latin typeface="Times New Roman" panose="02020603050405020304" pitchFamily="18" charset="0"/>
                <a:cs typeface="Times New Roman" panose="02020603050405020304" pitchFamily="18" charset="0"/>
              </a:rPr>
              <a:t>project</a:t>
            </a:r>
            <a:r>
              <a:rPr lang="lv-LV" sz="2000" b="1" dirty="0">
                <a:latin typeface="Times New Roman" panose="02020603050405020304" pitchFamily="18" charset="0"/>
                <a:cs typeface="Times New Roman" panose="02020603050405020304" pitchFamily="18" charset="0"/>
              </a:rPr>
              <a:t>.</a:t>
            </a:r>
            <a:br>
              <a:rPr lang="lv-LV" sz="2000" b="1" dirty="0">
                <a:latin typeface="Times New Roman" panose="02020603050405020304" pitchFamily="18" charset="0"/>
                <a:cs typeface="Times New Roman" panose="02020603050405020304" pitchFamily="18" charset="0"/>
              </a:rPr>
            </a:br>
            <a:r>
              <a:rPr lang="lv-LV" sz="2000" b="1" dirty="0" err="1">
                <a:latin typeface="Times New Roman" panose="02020603050405020304" pitchFamily="18" charset="0"/>
                <a:cs typeface="Times New Roman" panose="02020603050405020304" pitchFamily="18" charset="0"/>
              </a:rPr>
              <a:t>System</a:t>
            </a:r>
            <a:r>
              <a:rPr lang="lv-LV" sz="2000" b="1" dirty="0">
                <a:latin typeface="Times New Roman" panose="02020603050405020304" pitchFamily="18" charset="0"/>
                <a:cs typeface="Times New Roman" panose="02020603050405020304" pitchFamily="18" charset="0"/>
              </a:rPr>
              <a:t> </a:t>
            </a:r>
            <a:r>
              <a:rPr lang="lv-LV" sz="2000" b="1" dirty="0" err="1">
                <a:latin typeface="Times New Roman" panose="02020603050405020304" pitchFamily="18" charset="0"/>
                <a:cs typeface="Times New Roman" panose="02020603050405020304" pitchFamily="18" charset="0"/>
              </a:rPr>
              <a:t>of</a:t>
            </a:r>
            <a:r>
              <a:rPr lang="lv-LV" sz="2000" b="1" dirty="0">
                <a:latin typeface="Times New Roman" panose="02020603050405020304" pitchFamily="18" charset="0"/>
                <a:cs typeface="Times New Roman" panose="02020603050405020304" pitchFamily="18" charset="0"/>
              </a:rPr>
              <a:t> </a:t>
            </a:r>
            <a:r>
              <a:rPr lang="lv-LV" sz="2000" b="1" dirty="0" err="1">
                <a:latin typeface="Times New Roman" panose="02020603050405020304" pitchFamily="18" charset="0"/>
                <a:cs typeface="Times New Roman" panose="02020603050405020304" pitchFamily="18" charset="0"/>
              </a:rPr>
              <a:t>ditches</a:t>
            </a:r>
            <a:r>
              <a:rPr lang="lv-LV" sz="2000" b="1" dirty="0">
                <a:latin typeface="Times New Roman" panose="02020603050405020304" pitchFamily="18" charset="0"/>
                <a:cs typeface="Times New Roman" panose="02020603050405020304" pitchFamily="18" charset="0"/>
              </a:rPr>
              <a:t>. Lielais </a:t>
            </a:r>
            <a:r>
              <a:rPr lang="lv-LV" sz="2000" b="1" dirty="0" err="1">
                <a:latin typeface="Times New Roman" panose="02020603050405020304" pitchFamily="18" charset="0"/>
                <a:cs typeface="Times New Roman" panose="02020603050405020304" pitchFamily="18" charset="0"/>
              </a:rPr>
              <a:t>Pelēčārēs</a:t>
            </a:r>
            <a:r>
              <a:rPr lang="lv-LV" sz="2000" b="1" dirty="0">
                <a:latin typeface="Times New Roman" panose="02020603050405020304" pitchFamily="18" charset="0"/>
                <a:cs typeface="Times New Roman" panose="02020603050405020304" pitchFamily="18" charset="0"/>
              </a:rPr>
              <a:t> purvs. </a:t>
            </a:r>
          </a:p>
        </p:txBody>
      </p:sp>
      <p:pic>
        <p:nvPicPr>
          <p:cNvPr id="10" name="Attēls 9">
            <a:extLst>
              <a:ext uri="{FF2B5EF4-FFF2-40B4-BE49-F238E27FC236}">
                <a16:creationId xmlns:a16="http://schemas.microsoft.com/office/drawing/2014/main" id="{D37914E6-4447-83C7-B259-88926985E805}"/>
              </a:ext>
            </a:extLst>
          </p:cNvPr>
          <p:cNvPicPr>
            <a:picLocks noChangeAspect="1"/>
          </p:cNvPicPr>
          <p:nvPr/>
        </p:nvPicPr>
        <p:blipFill>
          <a:blip r:embed="rId2"/>
          <a:stretch>
            <a:fillRect/>
          </a:stretch>
        </p:blipFill>
        <p:spPr>
          <a:xfrm>
            <a:off x="391463" y="1419497"/>
            <a:ext cx="5704537" cy="4019006"/>
          </a:xfrm>
          <a:prstGeom prst="rect">
            <a:avLst/>
          </a:prstGeom>
        </p:spPr>
      </p:pic>
      <p:pic>
        <p:nvPicPr>
          <p:cNvPr id="12" name="Attēls 11">
            <a:extLst>
              <a:ext uri="{FF2B5EF4-FFF2-40B4-BE49-F238E27FC236}">
                <a16:creationId xmlns:a16="http://schemas.microsoft.com/office/drawing/2014/main" id="{5C4A6EFE-E9EE-0324-F7FB-FD8518D10141}"/>
              </a:ext>
            </a:extLst>
          </p:cNvPr>
          <p:cNvPicPr>
            <a:picLocks noChangeAspect="1"/>
          </p:cNvPicPr>
          <p:nvPr/>
        </p:nvPicPr>
        <p:blipFill>
          <a:blip r:embed="rId3"/>
          <a:stretch>
            <a:fillRect/>
          </a:stretch>
        </p:blipFill>
        <p:spPr>
          <a:xfrm>
            <a:off x="6418217" y="400594"/>
            <a:ext cx="4805727" cy="2408356"/>
          </a:xfrm>
          <a:prstGeom prst="rect">
            <a:avLst/>
          </a:prstGeom>
        </p:spPr>
      </p:pic>
      <p:pic>
        <p:nvPicPr>
          <p:cNvPr id="14" name="Attēls 13">
            <a:extLst>
              <a:ext uri="{FF2B5EF4-FFF2-40B4-BE49-F238E27FC236}">
                <a16:creationId xmlns:a16="http://schemas.microsoft.com/office/drawing/2014/main" id="{42C7D1E4-82FA-11BD-CC7D-E2F5B9FC81E1}"/>
              </a:ext>
            </a:extLst>
          </p:cNvPr>
          <p:cNvPicPr>
            <a:picLocks noChangeAspect="1"/>
          </p:cNvPicPr>
          <p:nvPr/>
        </p:nvPicPr>
        <p:blipFill>
          <a:blip r:embed="rId4"/>
          <a:stretch>
            <a:fillRect/>
          </a:stretch>
        </p:blipFill>
        <p:spPr>
          <a:xfrm>
            <a:off x="6418217" y="2952369"/>
            <a:ext cx="4805726" cy="3416514"/>
          </a:xfrm>
          <a:prstGeom prst="rect">
            <a:avLst/>
          </a:prstGeom>
        </p:spPr>
      </p:pic>
    </p:spTree>
    <p:extLst>
      <p:ext uri="{BB962C8B-B14F-4D97-AF65-F5344CB8AC3E}">
        <p14:creationId xmlns:p14="http://schemas.microsoft.com/office/powerpoint/2010/main" val="1284461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9B574-4268-6E08-A586-F49437452FA2}"/>
            </a:ext>
          </a:extLst>
        </p:cNvPr>
        <p:cNvGrpSpPr/>
        <p:nvPr/>
      </p:nvGrpSpPr>
      <p:grpSpPr>
        <a:xfrm>
          <a:off x="0" y="0"/>
          <a:ext cx="0" cy="0"/>
          <a:chOff x="0" y="0"/>
          <a:chExt cx="0" cy="0"/>
        </a:xfrm>
      </p:grpSpPr>
      <p:sp>
        <p:nvSpPr>
          <p:cNvPr id="4" name="Slaida numura vietturis 3">
            <a:extLst>
              <a:ext uri="{FF2B5EF4-FFF2-40B4-BE49-F238E27FC236}">
                <a16:creationId xmlns:a16="http://schemas.microsoft.com/office/drawing/2014/main" id="{75A3B84E-5278-0B80-D8C1-B3E7C276E399}"/>
              </a:ext>
            </a:extLst>
          </p:cNvPr>
          <p:cNvSpPr>
            <a:spLocks noGrp="1"/>
          </p:cNvSpPr>
          <p:nvPr>
            <p:ph type="sldNum" sz="quarter" idx="12"/>
          </p:nvPr>
        </p:nvSpPr>
        <p:spPr/>
        <p:txBody>
          <a:bodyPr/>
          <a:lstStyle/>
          <a:p>
            <a:fld id="{C8F1DB6C-B11E-4363-B4E0-13E6068DF05E}" type="slidenum">
              <a:rPr lang="lv-LV" smtClean="0"/>
              <a:t>12</a:t>
            </a:fld>
            <a:endParaRPr lang="lv-LV"/>
          </a:p>
        </p:txBody>
      </p:sp>
      <p:sp>
        <p:nvSpPr>
          <p:cNvPr id="2" name="Virsraksts 1">
            <a:extLst>
              <a:ext uri="{FF2B5EF4-FFF2-40B4-BE49-F238E27FC236}">
                <a16:creationId xmlns:a16="http://schemas.microsoft.com/office/drawing/2014/main" id="{62022B6E-30D2-3424-B4E3-9602BDDB5547}"/>
              </a:ext>
            </a:extLst>
          </p:cNvPr>
          <p:cNvSpPr>
            <a:spLocks noGrp="1"/>
          </p:cNvSpPr>
          <p:nvPr>
            <p:ph type="title"/>
          </p:nvPr>
        </p:nvSpPr>
        <p:spPr>
          <a:xfrm>
            <a:off x="214603" y="215836"/>
            <a:ext cx="4488025" cy="707895"/>
          </a:xfrm>
        </p:spPr>
        <p:txBody>
          <a:bodyPr>
            <a:normAutofit fontScale="90000"/>
          </a:bodyPr>
          <a:lstStyle/>
          <a:p>
            <a:r>
              <a:rPr lang="lv-LV" sz="2000" b="1" dirty="0" err="1">
                <a:latin typeface="Times New Roman" panose="02020603050405020304" pitchFamily="18" charset="0"/>
                <a:cs typeface="Times New Roman" panose="02020603050405020304" pitchFamily="18" charset="0"/>
              </a:rPr>
              <a:t>Draft</a:t>
            </a:r>
            <a:r>
              <a:rPr lang="lv-LV" sz="2000" b="1" dirty="0">
                <a:latin typeface="Times New Roman" panose="02020603050405020304" pitchFamily="18" charset="0"/>
                <a:cs typeface="Times New Roman" panose="02020603050405020304" pitchFamily="18" charset="0"/>
              </a:rPr>
              <a:t> </a:t>
            </a:r>
            <a:r>
              <a:rPr lang="lv-LV" sz="2000" b="1" dirty="0" err="1">
                <a:latin typeface="Times New Roman" panose="02020603050405020304" pitchFamily="18" charset="0"/>
                <a:cs typeface="Times New Roman" panose="02020603050405020304" pitchFamily="18" charset="0"/>
              </a:rPr>
              <a:t>of</a:t>
            </a:r>
            <a:r>
              <a:rPr lang="lv-LV" sz="2000" b="1" dirty="0">
                <a:latin typeface="Times New Roman" panose="02020603050405020304" pitchFamily="18" charset="0"/>
                <a:cs typeface="Times New Roman" panose="02020603050405020304" pitchFamily="18" charset="0"/>
              </a:rPr>
              <a:t> </a:t>
            </a:r>
            <a:r>
              <a:rPr lang="lv-LV" sz="2000" b="1" dirty="0" err="1">
                <a:latin typeface="Times New Roman" panose="02020603050405020304" pitchFamily="18" charset="0"/>
                <a:cs typeface="Times New Roman" panose="02020603050405020304" pitchFamily="18" charset="0"/>
              </a:rPr>
              <a:t>design</a:t>
            </a:r>
            <a:r>
              <a:rPr lang="lv-LV" sz="2000" b="1" dirty="0">
                <a:latin typeface="Times New Roman" panose="02020603050405020304" pitchFamily="18" charset="0"/>
                <a:cs typeface="Times New Roman" panose="02020603050405020304" pitchFamily="18" charset="0"/>
              </a:rPr>
              <a:t> </a:t>
            </a:r>
            <a:r>
              <a:rPr lang="lv-LV" sz="2000" b="1" dirty="0" err="1">
                <a:latin typeface="Times New Roman" panose="02020603050405020304" pitchFamily="18" charset="0"/>
                <a:cs typeface="Times New Roman" panose="02020603050405020304" pitchFamily="18" charset="0"/>
              </a:rPr>
              <a:t>project</a:t>
            </a:r>
            <a:r>
              <a:rPr lang="lv-LV" sz="2000" b="1" dirty="0">
                <a:latin typeface="Times New Roman" panose="02020603050405020304" pitchFamily="18" charset="0"/>
                <a:cs typeface="Times New Roman" panose="02020603050405020304" pitchFamily="18" charset="0"/>
              </a:rPr>
              <a:t>.</a:t>
            </a:r>
            <a:br>
              <a:rPr lang="lv-LV" sz="2000" b="1" dirty="0">
                <a:latin typeface="Times New Roman" panose="02020603050405020304" pitchFamily="18" charset="0"/>
                <a:cs typeface="Times New Roman" panose="02020603050405020304" pitchFamily="18" charset="0"/>
              </a:rPr>
            </a:br>
            <a:r>
              <a:rPr lang="lv-LV" sz="2000" b="1" dirty="0" err="1">
                <a:latin typeface="Times New Roman" panose="02020603050405020304" pitchFamily="18" charset="0"/>
                <a:cs typeface="Times New Roman" panose="02020603050405020304" pitchFamily="18" charset="0"/>
              </a:rPr>
              <a:t>System</a:t>
            </a:r>
            <a:r>
              <a:rPr lang="lv-LV" sz="2000" b="1" dirty="0">
                <a:latin typeface="Times New Roman" panose="02020603050405020304" pitchFamily="18" charset="0"/>
                <a:cs typeface="Times New Roman" panose="02020603050405020304" pitchFamily="18" charset="0"/>
              </a:rPr>
              <a:t> </a:t>
            </a:r>
            <a:r>
              <a:rPr lang="lv-LV" sz="2000" b="1" dirty="0" err="1">
                <a:latin typeface="Times New Roman" panose="02020603050405020304" pitchFamily="18" charset="0"/>
                <a:cs typeface="Times New Roman" panose="02020603050405020304" pitchFamily="18" charset="0"/>
              </a:rPr>
              <a:t>of</a:t>
            </a:r>
            <a:r>
              <a:rPr lang="lv-LV" sz="2000" b="1" dirty="0">
                <a:latin typeface="Times New Roman" panose="02020603050405020304" pitchFamily="18" charset="0"/>
                <a:cs typeface="Times New Roman" panose="02020603050405020304" pitchFamily="18" charset="0"/>
              </a:rPr>
              <a:t> </a:t>
            </a:r>
            <a:r>
              <a:rPr lang="lv-LV" sz="2000" b="1" dirty="0" err="1">
                <a:latin typeface="Times New Roman" panose="02020603050405020304" pitchFamily="18" charset="0"/>
                <a:cs typeface="Times New Roman" panose="02020603050405020304" pitchFamily="18" charset="0"/>
              </a:rPr>
              <a:t>ditches</a:t>
            </a:r>
            <a:r>
              <a:rPr lang="lv-LV" sz="2000" b="1" dirty="0">
                <a:latin typeface="Times New Roman" panose="02020603050405020304" pitchFamily="18" charset="0"/>
                <a:cs typeface="Times New Roman" panose="02020603050405020304" pitchFamily="18" charset="0"/>
              </a:rPr>
              <a:t>. Lielais </a:t>
            </a:r>
            <a:r>
              <a:rPr lang="lv-LV" sz="2000" b="1" dirty="0" err="1">
                <a:latin typeface="Times New Roman" panose="02020603050405020304" pitchFamily="18" charset="0"/>
                <a:cs typeface="Times New Roman" panose="02020603050405020304" pitchFamily="18" charset="0"/>
              </a:rPr>
              <a:t>Pelēčāres</a:t>
            </a:r>
            <a:r>
              <a:rPr lang="lv-LV" sz="2000" b="1" dirty="0">
                <a:latin typeface="Times New Roman" panose="02020603050405020304" pitchFamily="18" charset="0"/>
                <a:cs typeface="Times New Roman" panose="02020603050405020304" pitchFamily="18" charset="0"/>
              </a:rPr>
              <a:t> </a:t>
            </a:r>
            <a:r>
              <a:rPr lang="lv-LV" sz="2000" b="1" dirty="0" err="1">
                <a:latin typeface="Times New Roman" panose="02020603050405020304" pitchFamily="18" charset="0"/>
                <a:cs typeface="Times New Roman" panose="02020603050405020304" pitchFamily="18" charset="0"/>
              </a:rPr>
              <a:t>Mire</a:t>
            </a:r>
            <a:r>
              <a:rPr lang="lv-LV" sz="2000" b="1" dirty="0">
                <a:latin typeface="Times New Roman" panose="02020603050405020304" pitchFamily="18" charset="0"/>
                <a:cs typeface="Times New Roman" panose="02020603050405020304" pitchFamily="18" charset="0"/>
              </a:rPr>
              <a:t>.</a:t>
            </a:r>
          </a:p>
        </p:txBody>
      </p:sp>
      <p:pic>
        <p:nvPicPr>
          <p:cNvPr id="8" name="Attēls 7">
            <a:extLst>
              <a:ext uri="{FF2B5EF4-FFF2-40B4-BE49-F238E27FC236}">
                <a16:creationId xmlns:a16="http://schemas.microsoft.com/office/drawing/2014/main" id="{468967F1-3CF8-F85E-475D-514AA126DEC1}"/>
              </a:ext>
            </a:extLst>
          </p:cNvPr>
          <p:cNvPicPr>
            <a:picLocks noChangeAspect="1"/>
          </p:cNvPicPr>
          <p:nvPr/>
        </p:nvPicPr>
        <p:blipFill>
          <a:blip r:embed="rId2"/>
          <a:stretch>
            <a:fillRect/>
          </a:stretch>
        </p:blipFill>
        <p:spPr>
          <a:xfrm>
            <a:off x="6096000" y="1425130"/>
            <a:ext cx="5976425" cy="3380975"/>
          </a:xfrm>
          <a:prstGeom prst="rect">
            <a:avLst/>
          </a:prstGeom>
        </p:spPr>
      </p:pic>
      <p:pic>
        <p:nvPicPr>
          <p:cNvPr id="12" name="Attēls 11">
            <a:extLst>
              <a:ext uri="{FF2B5EF4-FFF2-40B4-BE49-F238E27FC236}">
                <a16:creationId xmlns:a16="http://schemas.microsoft.com/office/drawing/2014/main" id="{2D447ED4-EDD1-E875-CABA-3FE6DE4C93AF}"/>
              </a:ext>
            </a:extLst>
          </p:cNvPr>
          <p:cNvPicPr>
            <a:picLocks noChangeAspect="1"/>
          </p:cNvPicPr>
          <p:nvPr/>
        </p:nvPicPr>
        <p:blipFill>
          <a:blip r:embed="rId3"/>
          <a:stretch>
            <a:fillRect/>
          </a:stretch>
        </p:blipFill>
        <p:spPr>
          <a:xfrm>
            <a:off x="193118" y="1161369"/>
            <a:ext cx="5802921" cy="5377543"/>
          </a:xfrm>
          <a:prstGeom prst="rect">
            <a:avLst/>
          </a:prstGeom>
        </p:spPr>
      </p:pic>
    </p:spTree>
    <p:extLst>
      <p:ext uri="{BB962C8B-B14F-4D97-AF65-F5344CB8AC3E}">
        <p14:creationId xmlns:p14="http://schemas.microsoft.com/office/powerpoint/2010/main" val="3624391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E858C63-6DAF-DE2B-F575-19ACC0B5F243}"/>
              </a:ext>
            </a:extLst>
          </p:cNvPr>
          <p:cNvSpPr>
            <a:spLocks noGrp="1"/>
          </p:cNvSpPr>
          <p:nvPr>
            <p:ph type="title"/>
          </p:nvPr>
        </p:nvSpPr>
        <p:spPr/>
        <p:txBody>
          <a:bodyPr>
            <a:normAutofit/>
          </a:bodyPr>
          <a:lstStyle/>
          <a:p>
            <a:pPr algn="ctr"/>
            <a:r>
              <a:rPr lang="lv-LV" sz="2000" b="1" dirty="0">
                <a:latin typeface="Times New Roman" panose="02020603050405020304" pitchFamily="18" charset="0"/>
                <a:cs typeface="Times New Roman" panose="02020603050405020304" pitchFamily="18" charset="0"/>
              </a:rPr>
              <a:t>WP 5: </a:t>
            </a:r>
            <a:r>
              <a:rPr lang="lv-LV" sz="2000" b="1" dirty="0" err="1">
                <a:latin typeface="Times New Roman" panose="02020603050405020304" pitchFamily="18" charset="0"/>
                <a:cs typeface="Times New Roman" panose="02020603050405020304" pitchFamily="18" charset="0"/>
              </a:rPr>
              <a:t>Procurement</a:t>
            </a:r>
            <a:r>
              <a:rPr lang="lv-LV"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Peatland exposition in the Botanical Garden of University of Latvia</a:t>
            </a:r>
            <a:r>
              <a:rPr lang="lv-LV" sz="2000" b="1" dirty="0">
                <a:latin typeface="Times New Roman" panose="02020603050405020304" pitchFamily="18" charset="0"/>
                <a:cs typeface="Times New Roman" panose="02020603050405020304" pitchFamily="18" charset="0"/>
              </a:rPr>
              <a:t>» </a:t>
            </a:r>
            <a:br>
              <a:rPr lang="lv-LV" sz="2000" dirty="0">
                <a:latin typeface="Times New Roman" panose="02020603050405020304" pitchFamily="18" charset="0"/>
                <a:cs typeface="Times New Roman" panose="02020603050405020304" pitchFamily="18" charset="0"/>
              </a:rPr>
            </a:br>
            <a:r>
              <a:rPr lang="lv-LV" sz="2000" dirty="0">
                <a:latin typeface="Times New Roman" panose="02020603050405020304" pitchFamily="18" charset="0"/>
                <a:cs typeface="Times New Roman" panose="02020603050405020304" pitchFamily="18" charset="0"/>
              </a:rPr>
              <a:t>(Dizaina projekta izstrāde un tā izbūve </a:t>
            </a:r>
            <a:br>
              <a:rPr lang="lv-LV" sz="2000" dirty="0">
                <a:latin typeface="Times New Roman" panose="02020603050405020304" pitchFamily="18" charset="0"/>
                <a:cs typeface="Times New Roman" panose="02020603050405020304" pitchFamily="18" charset="0"/>
              </a:rPr>
            </a:br>
            <a:r>
              <a:rPr lang="lv-LV" sz="2000" dirty="0">
                <a:latin typeface="Times New Roman" panose="02020603050405020304" pitchFamily="18" charset="0"/>
                <a:cs typeface="Times New Roman" panose="02020603050405020304" pitchFamily="18" charset="0"/>
              </a:rPr>
              <a:t>«Purva ekspozīcijas izveide Latvijas Universitātes Botāniskajā dārzā»)</a:t>
            </a:r>
            <a:br>
              <a:rPr lang="lv-LV" sz="2000" dirty="0">
                <a:latin typeface="Times New Roman" panose="02020603050405020304" pitchFamily="18" charset="0"/>
                <a:cs typeface="Times New Roman" panose="02020603050405020304" pitchFamily="18" charset="0"/>
              </a:rPr>
            </a:br>
            <a:endParaRPr lang="lv-LV" sz="2000" dirty="0">
              <a:latin typeface="Times New Roman" panose="02020603050405020304" pitchFamily="18" charset="0"/>
              <a:cs typeface="Times New Roman" panose="02020603050405020304" pitchFamily="18" charset="0"/>
            </a:endParaRPr>
          </a:p>
        </p:txBody>
      </p:sp>
      <p:sp>
        <p:nvSpPr>
          <p:cNvPr id="5" name="Satura vietturis 4">
            <a:extLst>
              <a:ext uri="{FF2B5EF4-FFF2-40B4-BE49-F238E27FC236}">
                <a16:creationId xmlns:a16="http://schemas.microsoft.com/office/drawing/2014/main" id="{0DEE44F9-AA05-9B4F-61F9-66159C851BFC}"/>
              </a:ext>
            </a:extLst>
          </p:cNvPr>
          <p:cNvSpPr>
            <a:spLocks noGrp="1"/>
          </p:cNvSpPr>
          <p:nvPr>
            <p:ph sz="half" idx="2"/>
          </p:nvPr>
        </p:nvSpPr>
        <p:spPr>
          <a:xfrm>
            <a:off x="335902" y="1960685"/>
            <a:ext cx="5430415" cy="4141535"/>
          </a:xfrm>
        </p:spPr>
        <p:txBody>
          <a:bodyPr>
            <a:normAutofit/>
          </a:bodyPr>
          <a:lstStyle/>
          <a:p>
            <a:pPr algn="just"/>
            <a:r>
              <a:rPr lang="lv-LV" sz="16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Re</a:t>
            </a:r>
            <a:r>
              <a:rPr lang="en-GB" sz="16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gulation</a:t>
            </a:r>
            <a:r>
              <a:rPr lang="en-GB" sz="16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No. 104</a:t>
            </a:r>
            <a:r>
              <a:rPr lang="lv-LV" sz="16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lv-LV" sz="16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a:t>
            </a:r>
            <a:r>
              <a:rPr lang="en-US" sz="16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Regulations Regarding Procurement Procedure and Procedures for Application Thereof to Projects Financed by a Contracting Authority</a:t>
            </a:r>
            <a:r>
              <a:rPr lang="lv-LV" sz="16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t>
            </a:r>
          </a:p>
          <a:p>
            <a:pPr algn="just"/>
            <a:r>
              <a:rPr lang="lv-LV" sz="1600" dirty="0" err="1">
                <a:solidFill>
                  <a:srgbClr val="000000"/>
                </a:solidFill>
                <a:latin typeface="Times New Roman" panose="02020603050405020304" pitchFamily="18" charset="0"/>
                <a:cs typeface="Times New Roman" panose="02020603050405020304" pitchFamily="18" charset="0"/>
              </a:rPr>
              <a:t>Sent</a:t>
            </a:r>
            <a:r>
              <a:rPr lang="lv-LV" sz="1600" dirty="0">
                <a:solidFill>
                  <a:srgbClr val="000000"/>
                </a:solidFill>
                <a:latin typeface="Times New Roman" panose="02020603050405020304" pitchFamily="18" charset="0"/>
                <a:cs typeface="Times New Roman" panose="02020603050405020304" pitchFamily="18" charset="0"/>
              </a:rPr>
              <a:t> </a:t>
            </a:r>
            <a:r>
              <a:rPr lang="lv-LV" sz="1600" dirty="0" err="1">
                <a:solidFill>
                  <a:srgbClr val="000000"/>
                </a:solidFill>
                <a:latin typeface="Times New Roman" panose="02020603050405020304" pitchFamily="18" charset="0"/>
                <a:cs typeface="Times New Roman" panose="02020603050405020304" pitchFamily="18" charset="0"/>
              </a:rPr>
              <a:t>by</a:t>
            </a:r>
            <a:r>
              <a:rPr lang="lv-LV" sz="1600" dirty="0">
                <a:solidFill>
                  <a:srgbClr val="000000"/>
                </a:solidFill>
                <a:latin typeface="Times New Roman" panose="02020603050405020304" pitchFamily="18" charset="0"/>
                <a:cs typeface="Times New Roman" panose="02020603050405020304" pitchFamily="18" charset="0"/>
              </a:rPr>
              <a:t> </a:t>
            </a:r>
            <a:r>
              <a:rPr lang="lv-LV" sz="1600" dirty="0" err="1">
                <a:solidFill>
                  <a:srgbClr val="000000"/>
                </a:solidFill>
                <a:latin typeface="Times New Roman" panose="02020603050405020304" pitchFamily="18" charset="0"/>
                <a:cs typeface="Times New Roman" panose="02020603050405020304" pitchFamily="18" charset="0"/>
              </a:rPr>
              <a:t>email</a:t>
            </a:r>
            <a:r>
              <a:rPr lang="lv-LV" sz="1600" dirty="0">
                <a:solidFill>
                  <a:srgbClr val="000000"/>
                </a:solidFill>
                <a:latin typeface="Times New Roman" panose="02020603050405020304" pitchFamily="18" charset="0"/>
                <a:cs typeface="Times New Roman" panose="02020603050405020304" pitchFamily="18" charset="0"/>
              </a:rPr>
              <a:t> 29.08.2024., </a:t>
            </a:r>
            <a:r>
              <a:rPr lang="lv-LV" sz="1600" dirty="0" err="1">
                <a:solidFill>
                  <a:srgbClr val="000000"/>
                </a:solidFill>
                <a:latin typeface="Times New Roman" panose="02020603050405020304" pitchFamily="18" charset="0"/>
                <a:cs typeface="Times New Roman" panose="02020603050405020304" pitchFamily="18" charset="0"/>
              </a:rPr>
              <a:t>finished</a:t>
            </a:r>
            <a:r>
              <a:rPr lang="lv-LV" sz="1600" dirty="0">
                <a:solidFill>
                  <a:srgbClr val="000000"/>
                </a:solidFill>
                <a:latin typeface="Times New Roman" panose="02020603050405020304" pitchFamily="18" charset="0"/>
                <a:cs typeface="Times New Roman" panose="02020603050405020304" pitchFamily="18" charset="0"/>
              </a:rPr>
              <a:t> </a:t>
            </a:r>
            <a:r>
              <a:rPr lang="lv-LV" sz="1600" dirty="0" err="1">
                <a:solidFill>
                  <a:srgbClr val="000000"/>
                </a:solidFill>
                <a:latin typeface="Times New Roman" panose="02020603050405020304" pitchFamily="18" charset="0"/>
                <a:cs typeface="Times New Roman" panose="02020603050405020304" pitchFamily="18" charset="0"/>
              </a:rPr>
              <a:t>on</a:t>
            </a:r>
            <a:r>
              <a:rPr lang="lv-LV" sz="1600" dirty="0">
                <a:solidFill>
                  <a:srgbClr val="000000"/>
                </a:solidFill>
                <a:latin typeface="Times New Roman" panose="02020603050405020304" pitchFamily="18" charset="0"/>
                <a:cs typeface="Times New Roman" panose="02020603050405020304" pitchFamily="18" charset="0"/>
              </a:rPr>
              <a:t> 19.09.2024.;</a:t>
            </a:r>
          </a:p>
          <a:p>
            <a:pPr algn="just"/>
            <a:r>
              <a:rPr lang="lv-LV" sz="1600" dirty="0" err="1">
                <a:solidFill>
                  <a:srgbClr val="000000"/>
                </a:solidFill>
                <a:latin typeface="Times New Roman" panose="02020603050405020304" pitchFamily="18" charset="0"/>
                <a:cs typeface="Times New Roman" panose="02020603050405020304" pitchFamily="18" charset="0"/>
              </a:rPr>
              <a:t>Invited</a:t>
            </a:r>
            <a:r>
              <a:rPr lang="lv-LV" sz="1600" dirty="0">
                <a:solidFill>
                  <a:srgbClr val="000000"/>
                </a:solidFill>
                <a:latin typeface="Times New Roman" panose="02020603050405020304" pitchFamily="18" charset="0"/>
                <a:cs typeface="Times New Roman" panose="02020603050405020304" pitchFamily="18" charset="0"/>
              </a:rPr>
              <a:t> </a:t>
            </a:r>
            <a:r>
              <a:rPr lang="lv-LV" sz="1600" dirty="0" err="1">
                <a:solidFill>
                  <a:srgbClr val="000000"/>
                </a:solidFill>
                <a:latin typeface="Times New Roman" panose="02020603050405020304" pitchFamily="18" charset="0"/>
                <a:cs typeface="Times New Roman" panose="02020603050405020304" pitchFamily="18" charset="0"/>
              </a:rPr>
              <a:t>by</a:t>
            </a:r>
            <a:r>
              <a:rPr lang="lv-LV" sz="1600" dirty="0">
                <a:solidFill>
                  <a:srgbClr val="000000"/>
                </a:solidFill>
                <a:latin typeface="Times New Roman" panose="02020603050405020304" pitchFamily="18" charset="0"/>
                <a:cs typeface="Times New Roman" panose="02020603050405020304" pitchFamily="18" charset="0"/>
              </a:rPr>
              <a:t> SIA «</a:t>
            </a:r>
            <a:r>
              <a:rPr lang="lv-LV" sz="1600" dirty="0" err="1">
                <a:solidFill>
                  <a:srgbClr val="000000"/>
                </a:solidFill>
                <a:latin typeface="Times New Roman" panose="02020603050405020304" pitchFamily="18" charset="0"/>
                <a:cs typeface="Times New Roman" panose="02020603050405020304" pitchFamily="18" charset="0"/>
              </a:rPr>
              <a:t>My</a:t>
            </a:r>
            <a:r>
              <a:rPr lang="lv-LV" sz="1600" dirty="0">
                <a:solidFill>
                  <a:srgbClr val="000000"/>
                </a:solidFill>
                <a:latin typeface="Times New Roman" panose="02020603050405020304" pitchFamily="18" charset="0"/>
                <a:cs typeface="Times New Roman" panose="02020603050405020304" pitchFamily="18" charset="0"/>
              </a:rPr>
              <a:t> </a:t>
            </a:r>
            <a:r>
              <a:rPr lang="lv-LV" sz="1600" dirty="0" err="1">
                <a:solidFill>
                  <a:srgbClr val="000000"/>
                </a:solidFill>
                <a:latin typeface="Times New Roman" panose="02020603050405020304" pitchFamily="18" charset="0"/>
                <a:cs typeface="Times New Roman" panose="02020603050405020304" pitchFamily="18" charset="0"/>
              </a:rPr>
              <a:t>Work</a:t>
            </a:r>
            <a:r>
              <a:rPr lang="lv-LV" sz="1600" dirty="0">
                <a:solidFill>
                  <a:srgbClr val="000000"/>
                </a:solidFill>
                <a:latin typeface="Times New Roman" panose="02020603050405020304" pitchFamily="18" charset="0"/>
                <a:cs typeface="Times New Roman" panose="02020603050405020304" pitchFamily="18" charset="0"/>
              </a:rPr>
              <a:t>», </a:t>
            </a:r>
            <a:r>
              <a:rPr lang="lv-LV" sz="1600" dirty="0" err="1">
                <a:solidFill>
                  <a:srgbClr val="000000"/>
                </a:solidFill>
                <a:latin typeface="Times New Roman" panose="02020603050405020304" pitchFamily="18" charset="0"/>
                <a:cs typeface="Times New Roman" panose="02020603050405020304" pitchFamily="18" charset="0"/>
              </a:rPr>
              <a:t>agreement</a:t>
            </a:r>
            <a:r>
              <a:rPr lang="lv-LV" sz="1600" dirty="0">
                <a:solidFill>
                  <a:srgbClr val="000000"/>
                </a:solidFill>
                <a:latin typeface="Times New Roman" panose="02020603050405020304" pitchFamily="18" charset="0"/>
                <a:cs typeface="Times New Roman" panose="02020603050405020304" pitchFamily="18" charset="0"/>
              </a:rPr>
              <a:t> </a:t>
            </a:r>
            <a:r>
              <a:rPr lang="lv-LV" sz="1600" dirty="0" err="1">
                <a:solidFill>
                  <a:srgbClr val="000000"/>
                </a:solidFill>
                <a:latin typeface="Times New Roman" panose="02020603050405020304" pitchFamily="18" charset="0"/>
                <a:cs typeface="Times New Roman" panose="02020603050405020304" pitchFamily="18" charset="0"/>
              </a:rPr>
              <a:t>sign</a:t>
            </a:r>
            <a:r>
              <a:rPr lang="lv-LV" sz="1600" dirty="0">
                <a:solidFill>
                  <a:srgbClr val="000000"/>
                </a:solidFill>
                <a:latin typeface="Times New Roman" panose="02020603050405020304" pitchFamily="18" charset="0"/>
                <a:cs typeface="Times New Roman" panose="02020603050405020304" pitchFamily="18" charset="0"/>
              </a:rPr>
              <a:t> </a:t>
            </a:r>
            <a:r>
              <a:rPr lang="lv-LV" sz="1600" dirty="0" err="1">
                <a:solidFill>
                  <a:srgbClr val="000000"/>
                </a:solidFill>
                <a:latin typeface="Times New Roman" panose="02020603050405020304" pitchFamily="18" charset="0"/>
                <a:cs typeface="Times New Roman" panose="02020603050405020304" pitchFamily="18" charset="0"/>
              </a:rPr>
              <a:t>on</a:t>
            </a:r>
            <a:r>
              <a:rPr lang="lv-LV" sz="1600" dirty="0">
                <a:solidFill>
                  <a:srgbClr val="000000"/>
                </a:solidFill>
                <a:latin typeface="Times New Roman" panose="02020603050405020304" pitchFamily="18" charset="0"/>
                <a:cs typeface="Times New Roman" panose="02020603050405020304" pitchFamily="18" charset="0"/>
              </a:rPr>
              <a:t> 14.10.2024.;</a:t>
            </a:r>
          </a:p>
          <a:p>
            <a:pPr algn="just"/>
            <a:endParaRPr lang="lv-LV" sz="1600" dirty="0">
              <a:solidFill>
                <a:srgbClr val="000000"/>
              </a:solidFill>
              <a:latin typeface="Times New Roman" panose="02020603050405020304" pitchFamily="18" charset="0"/>
              <a:cs typeface="Times New Roman" panose="02020603050405020304" pitchFamily="18" charset="0"/>
            </a:endParaRPr>
          </a:p>
        </p:txBody>
      </p:sp>
      <p:sp>
        <p:nvSpPr>
          <p:cNvPr id="7" name="Slaida numura vietturis 6">
            <a:extLst>
              <a:ext uri="{FF2B5EF4-FFF2-40B4-BE49-F238E27FC236}">
                <a16:creationId xmlns:a16="http://schemas.microsoft.com/office/drawing/2014/main" id="{D9D26272-0CD8-2DAC-13CE-D8FF4F373DFB}"/>
              </a:ext>
            </a:extLst>
          </p:cNvPr>
          <p:cNvSpPr>
            <a:spLocks noGrp="1"/>
          </p:cNvSpPr>
          <p:nvPr>
            <p:ph type="sldNum" sz="quarter" idx="12"/>
          </p:nvPr>
        </p:nvSpPr>
        <p:spPr/>
        <p:txBody>
          <a:bodyPr/>
          <a:lstStyle/>
          <a:p>
            <a:fld id="{C8F1DB6C-B11E-4363-B4E0-13E6068DF05E}" type="slidenum">
              <a:rPr lang="lv-LV" smtClean="0"/>
              <a:t>13</a:t>
            </a:fld>
            <a:endParaRPr lang="lv-LV"/>
          </a:p>
        </p:txBody>
      </p:sp>
      <p:pic>
        <p:nvPicPr>
          <p:cNvPr id="11" name="Picture 2">
            <a:extLst>
              <a:ext uri="{FF2B5EF4-FFF2-40B4-BE49-F238E27FC236}">
                <a16:creationId xmlns:a16="http://schemas.microsoft.com/office/drawing/2014/main" id="{81E9FD40-624D-DA6F-8F69-24D6AFE77B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552715" y="1595716"/>
            <a:ext cx="5499326" cy="4248603"/>
          </a:xfrm>
          <a:prstGeom prst="rect">
            <a:avLst/>
          </a:prstGeom>
          <a:noFill/>
          <a:ln>
            <a:noFill/>
          </a:ln>
        </p:spPr>
      </p:pic>
    </p:spTree>
    <p:extLst>
      <p:ext uri="{BB962C8B-B14F-4D97-AF65-F5344CB8AC3E}">
        <p14:creationId xmlns:p14="http://schemas.microsoft.com/office/powerpoint/2010/main" val="3079746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tura vietturis 3">
            <a:extLst>
              <a:ext uri="{FF2B5EF4-FFF2-40B4-BE49-F238E27FC236}">
                <a16:creationId xmlns:a16="http://schemas.microsoft.com/office/drawing/2014/main" id="{8FEE79A9-9B9A-C1F5-7DBF-97B5979FFCD3}"/>
              </a:ext>
            </a:extLst>
          </p:cNvPr>
          <p:cNvSpPr>
            <a:spLocks noGrp="1"/>
          </p:cNvSpPr>
          <p:nvPr>
            <p:ph sz="half" idx="2"/>
          </p:nvPr>
        </p:nvSpPr>
        <p:spPr>
          <a:xfrm>
            <a:off x="8622263" y="900606"/>
            <a:ext cx="3338026" cy="5150596"/>
          </a:xfrm>
        </p:spPr>
        <p:txBody>
          <a:bodyPr>
            <a:normAutofit/>
          </a:bodyPr>
          <a:lstStyle/>
          <a:p>
            <a:pPr marL="0" indent="0">
              <a:buNone/>
            </a:pPr>
            <a:r>
              <a:rPr lang="lv-LV" sz="2000" i="1" u="sng" dirty="0" err="1">
                <a:latin typeface="Times New Roman" panose="02020603050405020304" pitchFamily="18" charset="0"/>
                <a:cs typeface="Times New Roman" panose="02020603050405020304" pitchFamily="18" charset="0"/>
              </a:rPr>
              <a:t>In</a:t>
            </a:r>
            <a:r>
              <a:rPr lang="lv-LV" sz="2000" i="1" u="sng" dirty="0">
                <a:latin typeface="Times New Roman" panose="02020603050405020304" pitchFamily="18" charset="0"/>
                <a:cs typeface="Times New Roman" panose="02020603050405020304" pitchFamily="18" charset="0"/>
              </a:rPr>
              <a:t> </a:t>
            </a:r>
            <a:r>
              <a:rPr lang="lv-LV" sz="2000" i="1" u="sng" dirty="0" err="1">
                <a:latin typeface="Times New Roman" panose="02020603050405020304" pitchFamily="18" charset="0"/>
                <a:cs typeface="Times New Roman" panose="02020603050405020304" pitchFamily="18" charset="0"/>
              </a:rPr>
              <a:t>general</a:t>
            </a:r>
            <a:r>
              <a:rPr lang="lv-LV" sz="2000" i="1" u="sng" dirty="0">
                <a:latin typeface="Times New Roman" panose="02020603050405020304" pitchFamily="18" charset="0"/>
                <a:cs typeface="Times New Roman" panose="02020603050405020304" pitchFamily="18" charset="0"/>
              </a:rPr>
              <a:t>:</a:t>
            </a:r>
          </a:p>
          <a:p>
            <a:r>
              <a:rPr lang="lv-LV" sz="2000" dirty="0" err="1">
                <a:latin typeface="Times New Roman" panose="02020603050405020304" pitchFamily="18" charset="0"/>
                <a:cs typeface="Times New Roman" panose="02020603050405020304" pitchFamily="18" charset="0"/>
              </a:rPr>
              <a:t>removed</a:t>
            </a:r>
            <a:r>
              <a:rPr lang="lv-LV" sz="2000" dirty="0">
                <a:latin typeface="Times New Roman" panose="02020603050405020304" pitchFamily="18" charset="0"/>
                <a:cs typeface="Times New Roman" panose="02020603050405020304" pitchFamily="18" charset="0"/>
              </a:rPr>
              <a:t> </a:t>
            </a:r>
            <a:r>
              <a:rPr lang="lv-LV" sz="2000" dirty="0" err="1">
                <a:latin typeface="Times New Roman" panose="02020603050405020304" pitchFamily="18" charset="0"/>
                <a:cs typeface="Times New Roman" panose="02020603050405020304" pitchFamily="18" charset="0"/>
              </a:rPr>
              <a:t>hedge</a:t>
            </a:r>
            <a:r>
              <a:rPr lang="lv-LV" sz="2000" dirty="0">
                <a:latin typeface="Times New Roman" panose="02020603050405020304" pitchFamily="18" charset="0"/>
                <a:cs typeface="Times New Roman" panose="02020603050405020304" pitchFamily="18" charset="0"/>
              </a:rPr>
              <a:t> – 16m;</a:t>
            </a:r>
          </a:p>
          <a:p>
            <a:r>
              <a:rPr lang="en-US" sz="2000" dirty="0">
                <a:latin typeface="Times New Roman" panose="02020603050405020304" pitchFamily="18" charset="0"/>
                <a:cs typeface="Times New Roman" panose="02020603050405020304" pitchFamily="18" charset="0"/>
              </a:rPr>
              <a:t>excavation and removal of soil</a:t>
            </a:r>
            <a:r>
              <a:rPr lang="lv-LV" sz="2000" dirty="0">
                <a:latin typeface="Times New Roman" panose="02020603050405020304" pitchFamily="18" charset="0"/>
                <a:cs typeface="Times New Roman" panose="02020603050405020304" pitchFamily="18" charset="0"/>
              </a:rPr>
              <a:t> -200m</a:t>
            </a:r>
            <a:r>
              <a:rPr lang="lv-LV" sz="2000" baseline="30000" dirty="0">
                <a:latin typeface="Times New Roman" panose="02020603050405020304" pitchFamily="18" charset="0"/>
                <a:cs typeface="Times New Roman" panose="02020603050405020304" pitchFamily="18" charset="0"/>
              </a:rPr>
              <a:t>2</a:t>
            </a:r>
            <a:r>
              <a:rPr lang="lv-LV" sz="2000" dirty="0">
                <a:latin typeface="Times New Roman" panose="02020603050405020304" pitchFamily="18" charset="0"/>
                <a:cs typeface="Times New Roman" panose="02020603050405020304" pitchFamily="18" charset="0"/>
              </a:rPr>
              <a:t>;</a:t>
            </a:r>
            <a:endParaRPr lang="lv-LV" sz="2000" baseline="30000" dirty="0">
              <a:latin typeface="Times New Roman" panose="02020603050405020304" pitchFamily="18" charset="0"/>
              <a:cs typeface="Times New Roman" panose="02020603050405020304" pitchFamily="18" charset="0"/>
            </a:endParaRPr>
          </a:p>
          <a:p>
            <a:r>
              <a:rPr lang="lv-LV" sz="2000" dirty="0" err="1">
                <a:latin typeface="Times New Roman" panose="02020603050405020304" pitchFamily="18" charset="0"/>
                <a:cs typeface="Times New Roman" panose="02020603050405020304" pitchFamily="18" charset="0"/>
              </a:rPr>
              <a:t>laying</a:t>
            </a:r>
            <a:r>
              <a:rPr lang="lv-LV" sz="2000" dirty="0">
                <a:latin typeface="Times New Roman" panose="02020603050405020304" pitchFamily="18" charset="0"/>
                <a:cs typeface="Times New Roman" panose="02020603050405020304" pitchFamily="18" charset="0"/>
              </a:rPr>
              <a:t> </a:t>
            </a:r>
            <a:r>
              <a:rPr lang="lv-LV" sz="2000" dirty="0" err="1">
                <a:latin typeface="Times New Roman" panose="02020603050405020304" pitchFamily="18" charset="0"/>
                <a:cs typeface="Times New Roman" panose="02020603050405020304" pitchFamily="18" charset="0"/>
              </a:rPr>
              <a:t>geotextile</a:t>
            </a:r>
            <a:r>
              <a:rPr lang="lv-LV" sz="2000" dirty="0">
                <a:latin typeface="Times New Roman" panose="02020603050405020304" pitchFamily="18" charset="0"/>
                <a:cs typeface="Times New Roman" panose="02020603050405020304" pitchFamily="18" charset="0"/>
              </a:rPr>
              <a:t> 250m</a:t>
            </a:r>
            <a:r>
              <a:rPr lang="lv-LV" sz="2000" baseline="30000" dirty="0">
                <a:latin typeface="Times New Roman" panose="02020603050405020304" pitchFamily="18" charset="0"/>
                <a:cs typeface="Times New Roman" panose="02020603050405020304" pitchFamily="18" charset="0"/>
              </a:rPr>
              <a:t>2</a:t>
            </a:r>
            <a:r>
              <a:rPr lang="lv-LV" sz="2000" dirty="0">
                <a:latin typeface="Times New Roman" panose="02020603050405020304" pitchFamily="18" charset="0"/>
                <a:cs typeface="Times New Roman" panose="02020603050405020304" pitchFamily="18" charset="0"/>
              </a:rPr>
              <a:t>;</a:t>
            </a:r>
            <a:endParaRPr lang="lv-LV" sz="2000" baseline="30000" dirty="0">
              <a:latin typeface="Times New Roman" panose="02020603050405020304" pitchFamily="18" charset="0"/>
              <a:cs typeface="Times New Roman" panose="02020603050405020304" pitchFamily="18" charset="0"/>
            </a:endParaRPr>
          </a:p>
          <a:p>
            <a:r>
              <a:rPr lang="lv-LV" sz="2000" dirty="0" err="1">
                <a:latin typeface="Times New Roman" panose="02020603050405020304" pitchFamily="18" charset="0"/>
                <a:cs typeface="Times New Roman" panose="02020603050405020304" pitchFamily="18" charset="0"/>
              </a:rPr>
              <a:t>filled</a:t>
            </a:r>
            <a:r>
              <a:rPr lang="lv-LV" sz="2000" dirty="0">
                <a:latin typeface="Times New Roman" panose="02020603050405020304" pitchFamily="18" charset="0"/>
                <a:cs typeface="Times New Roman" panose="02020603050405020304" pitchFamily="18" charset="0"/>
              </a:rPr>
              <a:t> </a:t>
            </a:r>
            <a:r>
              <a:rPr lang="lv-LV" sz="2000" dirty="0" err="1">
                <a:latin typeface="Times New Roman" panose="02020603050405020304" pitchFamily="18" charset="0"/>
                <a:cs typeface="Times New Roman" panose="02020603050405020304" pitchFamily="18" charset="0"/>
              </a:rPr>
              <a:t>with</a:t>
            </a:r>
            <a:r>
              <a:rPr lang="lv-LV" sz="2000" dirty="0">
                <a:latin typeface="Times New Roman" panose="02020603050405020304" pitchFamily="18" charset="0"/>
                <a:cs typeface="Times New Roman" panose="02020603050405020304" pitchFamily="18" charset="0"/>
              </a:rPr>
              <a:t> </a:t>
            </a:r>
            <a:r>
              <a:rPr lang="lv-LV" sz="2000" dirty="0" err="1">
                <a:latin typeface="Times New Roman" panose="02020603050405020304" pitchFamily="18" charset="0"/>
                <a:cs typeface="Times New Roman" panose="02020603050405020304" pitchFamily="18" charset="0"/>
              </a:rPr>
              <a:t>peat</a:t>
            </a:r>
            <a:r>
              <a:rPr lang="lv-LV" sz="2000" dirty="0">
                <a:latin typeface="Times New Roman" panose="02020603050405020304" pitchFamily="18" charset="0"/>
                <a:cs typeface="Times New Roman" panose="02020603050405020304" pitchFamily="18" charset="0"/>
              </a:rPr>
              <a:t> 150m</a:t>
            </a:r>
            <a:r>
              <a:rPr lang="lv-LV" sz="2000" baseline="30000" dirty="0">
                <a:latin typeface="Times New Roman" panose="02020603050405020304" pitchFamily="18" charset="0"/>
                <a:cs typeface="Times New Roman" panose="02020603050405020304" pitchFamily="18" charset="0"/>
              </a:rPr>
              <a:t>3</a:t>
            </a:r>
            <a:r>
              <a:rPr lang="lv-LV" sz="2000" dirty="0">
                <a:latin typeface="Times New Roman" panose="02020603050405020304" pitchFamily="18" charset="0"/>
                <a:cs typeface="Times New Roman" panose="02020603050405020304" pitchFamily="18" charset="0"/>
              </a:rPr>
              <a:t>;</a:t>
            </a:r>
          </a:p>
          <a:p>
            <a:r>
              <a:rPr lang="lv-LV" sz="2000" dirty="0" err="1">
                <a:latin typeface="Times New Roman" panose="02020603050405020304" pitchFamily="18" charset="0"/>
                <a:cs typeface="Times New Roman" panose="02020603050405020304" pitchFamily="18" charset="0"/>
              </a:rPr>
              <a:t>wooden</a:t>
            </a:r>
            <a:r>
              <a:rPr lang="lv-LV" sz="2000" dirty="0">
                <a:latin typeface="Times New Roman" panose="02020603050405020304" pitchFamily="18" charset="0"/>
                <a:cs typeface="Times New Roman" panose="02020603050405020304" pitchFamily="18" charset="0"/>
              </a:rPr>
              <a:t> </a:t>
            </a:r>
            <a:r>
              <a:rPr lang="lv-LV" sz="2000" dirty="0" err="1">
                <a:latin typeface="Times New Roman" panose="02020603050405020304" pitchFamily="18" charset="0"/>
                <a:cs typeface="Times New Roman" panose="02020603050405020304" pitchFamily="18" charset="0"/>
              </a:rPr>
              <a:t>footbridge</a:t>
            </a:r>
            <a:r>
              <a:rPr lang="lv-LV" sz="2000" dirty="0">
                <a:latin typeface="Times New Roman" panose="02020603050405020304" pitchFamily="18" charset="0"/>
                <a:cs typeface="Times New Roman" panose="02020603050405020304" pitchFamily="18" charset="0"/>
              </a:rPr>
              <a:t> (</a:t>
            </a:r>
            <a:r>
              <a:rPr lang="lv-LV" sz="2000" dirty="0" err="1">
                <a:latin typeface="Times New Roman" panose="02020603050405020304" pitchFamily="18" charset="0"/>
                <a:cs typeface="Times New Roman" panose="02020603050405020304" pitchFamily="18" charset="0"/>
              </a:rPr>
              <a:t>finishing</a:t>
            </a:r>
            <a:r>
              <a:rPr lang="lv-LV" sz="2000" dirty="0">
                <a:latin typeface="Times New Roman" panose="02020603050405020304" pitchFamily="18" charset="0"/>
                <a:cs typeface="Times New Roman" panose="02020603050405020304" pitchFamily="18" charset="0"/>
              </a:rPr>
              <a:t> </a:t>
            </a:r>
            <a:r>
              <a:rPr lang="lv-LV" sz="2000" dirty="0" err="1">
                <a:latin typeface="Times New Roman" panose="02020603050405020304" pitchFamily="18" charset="0"/>
                <a:cs typeface="Times New Roman" panose="02020603050405020304" pitchFamily="18" charset="0"/>
              </a:rPr>
              <a:t>on</a:t>
            </a:r>
            <a:r>
              <a:rPr lang="lv-LV" sz="2000" dirty="0">
                <a:latin typeface="Times New Roman" panose="02020603050405020304" pitchFamily="18" charset="0"/>
                <a:cs typeface="Times New Roman" panose="02020603050405020304" pitchFamily="18" charset="0"/>
              </a:rPr>
              <a:t> </a:t>
            </a:r>
            <a:r>
              <a:rPr lang="lv-LV" sz="2000" dirty="0" err="1">
                <a:latin typeface="Times New Roman" panose="02020603050405020304" pitchFamily="18" charset="0"/>
                <a:cs typeface="Times New Roman" panose="02020603050405020304" pitchFamily="18" charset="0"/>
              </a:rPr>
              <a:t>spring</a:t>
            </a:r>
            <a:r>
              <a:rPr lang="lv-LV" sz="2000" dirty="0">
                <a:latin typeface="Times New Roman" panose="02020603050405020304" pitchFamily="18" charset="0"/>
                <a:cs typeface="Times New Roman" panose="02020603050405020304" pitchFamily="18" charset="0"/>
              </a:rPr>
              <a:t> 2025) 55m.</a:t>
            </a:r>
          </a:p>
          <a:p>
            <a:endParaRPr lang="lv-LV" sz="2000" dirty="0">
              <a:latin typeface="Times New Roman" panose="02020603050405020304" pitchFamily="18" charset="0"/>
              <a:cs typeface="Times New Roman" panose="02020603050405020304" pitchFamily="18" charset="0"/>
            </a:endParaRPr>
          </a:p>
          <a:p>
            <a:endParaRPr lang="lv-LV" sz="2000" dirty="0">
              <a:latin typeface="Times New Roman" panose="02020603050405020304" pitchFamily="18" charset="0"/>
              <a:cs typeface="Times New Roman" panose="02020603050405020304" pitchFamily="18" charset="0"/>
            </a:endParaRPr>
          </a:p>
        </p:txBody>
      </p:sp>
      <p:pic>
        <p:nvPicPr>
          <p:cNvPr id="6" name="Attēls 5">
            <a:extLst>
              <a:ext uri="{FF2B5EF4-FFF2-40B4-BE49-F238E27FC236}">
                <a16:creationId xmlns:a16="http://schemas.microsoft.com/office/drawing/2014/main" id="{900F6E34-B673-B16D-1902-A73A49C1A82D}"/>
              </a:ext>
            </a:extLst>
          </p:cNvPr>
          <p:cNvPicPr>
            <a:picLocks noChangeAspect="1"/>
          </p:cNvPicPr>
          <p:nvPr/>
        </p:nvPicPr>
        <p:blipFill>
          <a:blip r:embed="rId2"/>
          <a:srcRect l="21046" t="17279" r="47882" b="12653"/>
          <a:stretch/>
        </p:blipFill>
        <p:spPr>
          <a:xfrm>
            <a:off x="231711" y="1022002"/>
            <a:ext cx="3964768" cy="5029200"/>
          </a:xfrm>
          <a:prstGeom prst="rect">
            <a:avLst/>
          </a:prstGeom>
          <a:ln>
            <a:solidFill>
              <a:schemeClr val="tx1"/>
            </a:solidFill>
          </a:ln>
        </p:spPr>
      </p:pic>
      <p:sp>
        <p:nvSpPr>
          <p:cNvPr id="8" name="Slaida numura vietturis 7">
            <a:extLst>
              <a:ext uri="{FF2B5EF4-FFF2-40B4-BE49-F238E27FC236}">
                <a16:creationId xmlns:a16="http://schemas.microsoft.com/office/drawing/2014/main" id="{A78EF1C0-E574-5BAF-47C7-E8B2CE8D8342}"/>
              </a:ext>
            </a:extLst>
          </p:cNvPr>
          <p:cNvSpPr>
            <a:spLocks noGrp="1"/>
          </p:cNvSpPr>
          <p:nvPr>
            <p:ph type="sldNum" sz="quarter" idx="12"/>
          </p:nvPr>
        </p:nvSpPr>
        <p:spPr/>
        <p:txBody>
          <a:bodyPr/>
          <a:lstStyle/>
          <a:p>
            <a:fld id="{C8F1DB6C-B11E-4363-B4E0-13E6068DF05E}" type="slidenum">
              <a:rPr lang="lv-LV" smtClean="0"/>
              <a:t>14</a:t>
            </a:fld>
            <a:endParaRPr lang="lv-LV"/>
          </a:p>
        </p:txBody>
      </p:sp>
      <p:sp>
        <p:nvSpPr>
          <p:cNvPr id="2" name="TextBox 1">
            <a:extLst>
              <a:ext uri="{FF2B5EF4-FFF2-40B4-BE49-F238E27FC236}">
                <a16:creationId xmlns:a16="http://schemas.microsoft.com/office/drawing/2014/main" id="{D49D4E90-661D-7E62-09FA-687675872E09}"/>
              </a:ext>
            </a:extLst>
          </p:cNvPr>
          <p:cNvSpPr txBox="1"/>
          <p:nvPr/>
        </p:nvSpPr>
        <p:spPr>
          <a:xfrm>
            <a:off x="399661" y="354562"/>
            <a:ext cx="5002763" cy="369332"/>
          </a:xfrm>
          <a:prstGeom prst="rect">
            <a:avLst/>
          </a:prstGeom>
          <a:noFill/>
        </p:spPr>
        <p:txBody>
          <a:bodyPr wrap="square" rtlCol="0">
            <a:spAutoFit/>
          </a:bodyPr>
          <a:lstStyle/>
          <a:p>
            <a:r>
              <a:rPr lang="lv-LV" b="1" dirty="0" err="1">
                <a:latin typeface="Times New Roman" panose="02020603050405020304" pitchFamily="18" charset="0"/>
                <a:cs typeface="Times New Roman" panose="02020603050405020304" pitchFamily="18" charset="0"/>
              </a:rPr>
              <a:t>Location</a:t>
            </a:r>
            <a:r>
              <a:rPr lang="lv-LV" b="1" dirty="0">
                <a:latin typeface="Times New Roman" panose="02020603050405020304" pitchFamily="18" charset="0"/>
                <a:cs typeface="Times New Roman" panose="02020603050405020304" pitchFamily="18" charset="0"/>
              </a:rPr>
              <a:t> </a:t>
            </a:r>
            <a:r>
              <a:rPr lang="lv-LV" b="1" dirty="0" err="1">
                <a:latin typeface="Times New Roman" panose="02020603050405020304" pitchFamily="18" charset="0"/>
                <a:cs typeface="Times New Roman" panose="02020603050405020304" pitchFamily="18" charset="0"/>
              </a:rPr>
              <a:t>of</a:t>
            </a:r>
            <a:r>
              <a:rPr lang="lv-LV" b="1" dirty="0">
                <a:latin typeface="Times New Roman" panose="02020603050405020304" pitchFamily="18" charset="0"/>
                <a:cs typeface="Times New Roman" panose="02020603050405020304" pitchFamily="18" charset="0"/>
              </a:rPr>
              <a:t> </a:t>
            </a:r>
            <a:r>
              <a:rPr lang="lv-LV" b="1" dirty="0" err="1">
                <a:latin typeface="Times New Roman" panose="02020603050405020304" pitchFamily="18" charset="0"/>
                <a:cs typeface="Times New Roman" panose="02020603050405020304" pitchFamily="18" charset="0"/>
              </a:rPr>
              <a:t>exhibition</a:t>
            </a:r>
            <a:endParaRPr lang="lv-LV" b="1" dirty="0">
              <a:latin typeface="Times New Roman" panose="02020603050405020304" pitchFamily="18" charset="0"/>
              <a:cs typeface="Times New Roman" panose="02020603050405020304" pitchFamily="18" charset="0"/>
            </a:endParaRPr>
          </a:p>
        </p:txBody>
      </p:sp>
      <p:pic>
        <p:nvPicPr>
          <p:cNvPr id="9" name="Attēls 8">
            <a:extLst>
              <a:ext uri="{FF2B5EF4-FFF2-40B4-BE49-F238E27FC236}">
                <a16:creationId xmlns:a16="http://schemas.microsoft.com/office/drawing/2014/main" id="{DC5BF5D0-2A2E-856D-59B5-87220AB6C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204" y="1819469"/>
            <a:ext cx="4363059" cy="2695951"/>
          </a:xfrm>
          <a:prstGeom prst="rect">
            <a:avLst/>
          </a:prstGeom>
        </p:spPr>
      </p:pic>
    </p:spTree>
    <p:extLst>
      <p:ext uri="{BB962C8B-B14F-4D97-AF65-F5344CB8AC3E}">
        <p14:creationId xmlns:p14="http://schemas.microsoft.com/office/powerpoint/2010/main" val="83419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ida numura vietturis 4">
            <a:extLst>
              <a:ext uri="{FF2B5EF4-FFF2-40B4-BE49-F238E27FC236}">
                <a16:creationId xmlns:a16="http://schemas.microsoft.com/office/drawing/2014/main" id="{4520B469-6F89-239C-C5EF-B6078E389A62}"/>
              </a:ext>
            </a:extLst>
          </p:cNvPr>
          <p:cNvSpPr>
            <a:spLocks noGrp="1"/>
          </p:cNvSpPr>
          <p:nvPr>
            <p:ph type="sldNum" sz="quarter" idx="12"/>
          </p:nvPr>
        </p:nvSpPr>
        <p:spPr/>
        <p:txBody>
          <a:bodyPr/>
          <a:lstStyle/>
          <a:p>
            <a:fld id="{C8F1DB6C-B11E-4363-B4E0-13E6068DF05E}" type="slidenum">
              <a:rPr lang="lv-LV" smtClean="0"/>
              <a:t>15</a:t>
            </a:fld>
            <a:endParaRPr lang="lv-LV"/>
          </a:p>
        </p:txBody>
      </p:sp>
      <p:pic>
        <p:nvPicPr>
          <p:cNvPr id="9" name="Attēls 8">
            <a:extLst>
              <a:ext uri="{FF2B5EF4-FFF2-40B4-BE49-F238E27FC236}">
                <a16:creationId xmlns:a16="http://schemas.microsoft.com/office/drawing/2014/main" id="{5290818C-A200-ACA6-FC98-DE2A90F0D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11" name="Attēls 10">
            <a:extLst>
              <a:ext uri="{FF2B5EF4-FFF2-40B4-BE49-F238E27FC236}">
                <a16:creationId xmlns:a16="http://schemas.microsoft.com/office/drawing/2014/main" id="{AD0BAF0A-C4B1-F827-B0A9-7E2F5E405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27" y="1105855"/>
            <a:ext cx="6195053" cy="4646290"/>
          </a:xfrm>
          <a:prstGeom prst="rect">
            <a:avLst/>
          </a:prstGeom>
        </p:spPr>
      </p:pic>
    </p:spTree>
    <p:extLst>
      <p:ext uri="{BB962C8B-B14F-4D97-AF65-F5344CB8AC3E}">
        <p14:creationId xmlns:p14="http://schemas.microsoft.com/office/powerpoint/2010/main" val="252720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numura vietturis 1">
            <a:extLst>
              <a:ext uri="{FF2B5EF4-FFF2-40B4-BE49-F238E27FC236}">
                <a16:creationId xmlns:a16="http://schemas.microsoft.com/office/drawing/2014/main" id="{9A2B71FE-9F75-4058-69DF-2CBB8A1C990A}"/>
              </a:ext>
            </a:extLst>
          </p:cNvPr>
          <p:cNvSpPr>
            <a:spLocks noGrp="1"/>
          </p:cNvSpPr>
          <p:nvPr>
            <p:ph type="sldNum" sz="quarter" idx="12"/>
          </p:nvPr>
        </p:nvSpPr>
        <p:spPr/>
        <p:txBody>
          <a:bodyPr/>
          <a:lstStyle/>
          <a:p>
            <a:fld id="{C8F1DB6C-B11E-4363-B4E0-13E6068DF05E}" type="slidenum">
              <a:rPr lang="lv-LV" smtClean="0"/>
              <a:t>16</a:t>
            </a:fld>
            <a:endParaRPr lang="lv-LV"/>
          </a:p>
        </p:txBody>
      </p:sp>
      <p:pic>
        <p:nvPicPr>
          <p:cNvPr id="13" name="Attēls 12">
            <a:extLst>
              <a:ext uri="{FF2B5EF4-FFF2-40B4-BE49-F238E27FC236}">
                <a16:creationId xmlns:a16="http://schemas.microsoft.com/office/drawing/2014/main" id="{F43C7E18-6DD7-4E51-07D2-CF40D7030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27" y="737828"/>
            <a:ext cx="6505601" cy="4879201"/>
          </a:xfrm>
          <a:prstGeom prst="rect">
            <a:avLst/>
          </a:prstGeom>
        </p:spPr>
      </p:pic>
      <p:pic>
        <p:nvPicPr>
          <p:cNvPr id="7" name="Attēls 6">
            <a:extLst>
              <a:ext uri="{FF2B5EF4-FFF2-40B4-BE49-F238E27FC236}">
                <a16:creationId xmlns:a16="http://schemas.microsoft.com/office/drawing/2014/main" id="{47A17369-7FAA-F6E6-60BE-8E3B72E50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573" y="0"/>
            <a:ext cx="5143500" cy="6858000"/>
          </a:xfrm>
          <a:prstGeom prst="rect">
            <a:avLst/>
          </a:prstGeom>
        </p:spPr>
      </p:pic>
    </p:spTree>
    <p:extLst>
      <p:ext uri="{BB962C8B-B14F-4D97-AF65-F5344CB8AC3E}">
        <p14:creationId xmlns:p14="http://schemas.microsoft.com/office/powerpoint/2010/main" val="3539107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364E6B-657D-2AC0-FE26-3685813B932C}"/>
              </a:ext>
            </a:extLst>
          </p:cNvPr>
          <p:cNvPicPr>
            <a:picLocks noChangeAspect="1"/>
          </p:cNvPicPr>
          <p:nvPr/>
        </p:nvPicPr>
        <p:blipFill>
          <a:blip r:embed="rId2"/>
          <a:stretch>
            <a:fillRect/>
          </a:stretch>
        </p:blipFill>
        <p:spPr>
          <a:xfrm>
            <a:off x="8610600" y="3045587"/>
            <a:ext cx="3300994" cy="3675887"/>
          </a:xfrm>
          <a:prstGeom prst="rect">
            <a:avLst/>
          </a:prstGeom>
        </p:spPr>
      </p:pic>
      <p:sp>
        <p:nvSpPr>
          <p:cNvPr id="2" name="Slide Number Placeholder 1">
            <a:extLst>
              <a:ext uri="{FF2B5EF4-FFF2-40B4-BE49-F238E27FC236}">
                <a16:creationId xmlns:a16="http://schemas.microsoft.com/office/drawing/2014/main" id="{1C59E9F2-D75D-18F1-B097-AE2E9AD60E3E}"/>
              </a:ext>
            </a:extLst>
          </p:cNvPr>
          <p:cNvSpPr>
            <a:spLocks noGrp="1"/>
          </p:cNvSpPr>
          <p:nvPr>
            <p:ph type="sldNum" sz="quarter" idx="12"/>
          </p:nvPr>
        </p:nvSpPr>
        <p:spPr/>
        <p:txBody>
          <a:bodyPr/>
          <a:lstStyle/>
          <a:p>
            <a:fld id="{C8F1DB6C-B11E-4363-B4E0-13E6068DF05E}" type="slidenum">
              <a:rPr lang="lv-LV" smtClean="0"/>
              <a:t>17</a:t>
            </a:fld>
            <a:endParaRPr lang="lv-LV"/>
          </a:p>
        </p:txBody>
      </p:sp>
      <p:pic>
        <p:nvPicPr>
          <p:cNvPr id="4" name="Picture 3">
            <a:extLst>
              <a:ext uri="{FF2B5EF4-FFF2-40B4-BE49-F238E27FC236}">
                <a16:creationId xmlns:a16="http://schemas.microsoft.com/office/drawing/2014/main" id="{473717E0-5034-333F-244C-347A347C1184}"/>
              </a:ext>
            </a:extLst>
          </p:cNvPr>
          <p:cNvPicPr>
            <a:picLocks noChangeAspect="1"/>
          </p:cNvPicPr>
          <p:nvPr/>
        </p:nvPicPr>
        <p:blipFill>
          <a:blip r:embed="rId3"/>
          <a:stretch>
            <a:fillRect/>
          </a:stretch>
        </p:blipFill>
        <p:spPr>
          <a:xfrm>
            <a:off x="899576" y="76993"/>
            <a:ext cx="3487050" cy="3310884"/>
          </a:xfrm>
          <a:prstGeom prst="rect">
            <a:avLst/>
          </a:prstGeom>
        </p:spPr>
      </p:pic>
      <p:pic>
        <p:nvPicPr>
          <p:cNvPr id="6" name="Picture 5">
            <a:extLst>
              <a:ext uri="{FF2B5EF4-FFF2-40B4-BE49-F238E27FC236}">
                <a16:creationId xmlns:a16="http://schemas.microsoft.com/office/drawing/2014/main" id="{1F83BC80-03D4-528F-CCC1-81355BB7163D}"/>
              </a:ext>
            </a:extLst>
          </p:cNvPr>
          <p:cNvPicPr>
            <a:picLocks noChangeAspect="1"/>
          </p:cNvPicPr>
          <p:nvPr/>
        </p:nvPicPr>
        <p:blipFill>
          <a:blip r:embed="rId4"/>
          <a:stretch>
            <a:fillRect/>
          </a:stretch>
        </p:blipFill>
        <p:spPr>
          <a:xfrm>
            <a:off x="5223163" y="3045588"/>
            <a:ext cx="2896154" cy="3675887"/>
          </a:xfrm>
          <a:prstGeom prst="rect">
            <a:avLst/>
          </a:prstGeom>
        </p:spPr>
      </p:pic>
      <p:pic>
        <p:nvPicPr>
          <p:cNvPr id="10" name="Picture 9">
            <a:extLst>
              <a:ext uri="{FF2B5EF4-FFF2-40B4-BE49-F238E27FC236}">
                <a16:creationId xmlns:a16="http://schemas.microsoft.com/office/drawing/2014/main" id="{2738B74A-2158-15EB-737C-6914613401FB}"/>
              </a:ext>
            </a:extLst>
          </p:cNvPr>
          <p:cNvPicPr>
            <a:picLocks noChangeAspect="1"/>
          </p:cNvPicPr>
          <p:nvPr/>
        </p:nvPicPr>
        <p:blipFill>
          <a:blip r:embed="rId5"/>
          <a:stretch>
            <a:fillRect/>
          </a:stretch>
        </p:blipFill>
        <p:spPr>
          <a:xfrm>
            <a:off x="4745736" y="76993"/>
            <a:ext cx="7446264" cy="3039860"/>
          </a:xfrm>
          <a:prstGeom prst="rect">
            <a:avLst/>
          </a:prstGeom>
        </p:spPr>
      </p:pic>
      <p:pic>
        <p:nvPicPr>
          <p:cNvPr id="14" name="Picture 13">
            <a:extLst>
              <a:ext uri="{FF2B5EF4-FFF2-40B4-BE49-F238E27FC236}">
                <a16:creationId xmlns:a16="http://schemas.microsoft.com/office/drawing/2014/main" id="{3CDB2551-08CC-B4B3-673D-15032B2C4D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805" y="3549142"/>
            <a:ext cx="4990592" cy="2807208"/>
          </a:xfrm>
          <a:prstGeom prst="rect">
            <a:avLst/>
          </a:prstGeom>
        </p:spPr>
      </p:pic>
    </p:spTree>
    <p:extLst>
      <p:ext uri="{BB962C8B-B14F-4D97-AF65-F5344CB8AC3E}">
        <p14:creationId xmlns:p14="http://schemas.microsoft.com/office/powerpoint/2010/main" val="522728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D00C1-CDC8-931D-1B43-7F8B860D1CA0}"/>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80A8E689-7CD5-6B7C-8449-9769E556971E}"/>
              </a:ext>
            </a:extLst>
          </p:cNvPr>
          <p:cNvSpPr>
            <a:spLocks noGrp="1"/>
          </p:cNvSpPr>
          <p:nvPr>
            <p:ph type="title"/>
          </p:nvPr>
        </p:nvSpPr>
        <p:spPr>
          <a:xfrm>
            <a:off x="838200" y="365125"/>
            <a:ext cx="10515600" cy="1473006"/>
          </a:xfrm>
        </p:spPr>
        <p:txBody>
          <a:bodyPr>
            <a:normAutofit/>
          </a:bodyPr>
          <a:lstStyle/>
          <a:p>
            <a:pPr algn="ctr"/>
            <a:r>
              <a:rPr lang="lv-LV" sz="2200" b="1" kern="0" dirty="0">
                <a:effectLst/>
                <a:latin typeface="Times New Roman" panose="02020603050405020304" pitchFamily="18" charset="0"/>
                <a:ea typeface="Times New Roman" panose="02020603050405020304" pitchFamily="18" charset="0"/>
                <a:cs typeface="Times New Roman" panose="02020603050405020304" pitchFamily="18" charset="0"/>
              </a:rPr>
              <a:t>WP 2: </a:t>
            </a:r>
            <a:r>
              <a:rPr lang="en-GB" sz="2200" b="1" kern="0" dirty="0">
                <a:effectLst/>
                <a:latin typeface="Times New Roman" panose="02020603050405020304" pitchFamily="18" charset="0"/>
                <a:ea typeface="Times New Roman" panose="02020603050405020304" pitchFamily="18" charset="0"/>
                <a:cs typeface="Times New Roman" panose="02020603050405020304" pitchFamily="18" charset="0"/>
              </a:rPr>
              <a:t>Procurement</a:t>
            </a:r>
            <a:r>
              <a:rPr lang="lv-LV" sz="2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200" b="1" kern="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Building of dams</a:t>
            </a:r>
            <a:r>
              <a:rPr lang="en-GB"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for stabilizing the hydrological regime in the Nature reserves </a:t>
            </a:r>
            <a:r>
              <a:rPr lang="lv-LV"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t>
            </a:r>
            <a:r>
              <a:rPr lang="en-GB" sz="2200" b="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Cenas</a:t>
            </a:r>
            <a:r>
              <a:rPr lang="en-GB"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Mire</a:t>
            </a:r>
            <a:r>
              <a:rPr lang="lv-LV"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t>
            </a:r>
            <a:r>
              <a:rPr lang="en-GB"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and </a:t>
            </a:r>
            <a:r>
              <a:rPr lang="lv-LV"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t>
            </a:r>
            <a:r>
              <a:rPr lang="en-GB"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Lielais </a:t>
            </a:r>
            <a:r>
              <a:rPr lang="en-GB" sz="2200" b="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Pelečāres</a:t>
            </a:r>
            <a:r>
              <a:rPr lang="en-GB"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Mire</a:t>
            </a:r>
            <a:r>
              <a:rPr lang="lv-LV" sz="2200" b="1" kern="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a:t>
            </a:r>
            <a:r>
              <a:rPr lang="en-GB"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br>
              <a:rPr lang="lv-LV"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b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t>
            </a:r>
            <a:r>
              <a:rPr lang="lv-LV"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Dambju būvniecība p</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urva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hidroloģiskā</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režīma</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stabilizēšana</a:t>
            </a:r>
            <a:r>
              <a:rPr lang="lv-LV"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i</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dabas</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liegumos</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“Cenas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tīrelis</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un “Lielais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Pelečāres</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purvs</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t>
            </a:r>
            <a:endParaRPr lang="lv-LV" sz="1800" dirty="0">
              <a:latin typeface="Times New Roman" panose="02020603050405020304" pitchFamily="18" charset="0"/>
              <a:cs typeface="Times New Roman" panose="02020603050405020304" pitchFamily="18" charset="0"/>
            </a:endParaRPr>
          </a:p>
        </p:txBody>
      </p:sp>
      <p:sp>
        <p:nvSpPr>
          <p:cNvPr id="3" name="Satura vietturis 2">
            <a:extLst>
              <a:ext uri="{FF2B5EF4-FFF2-40B4-BE49-F238E27FC236}">
                <a16:creationId xmlns:a16="http://schemas.microsoft.com/office/drawing/2014/main" id="{AC44F7E9-C519-2510-1950-EB51D03BE6A9}"/>
              </a:ext>
            </a:extLst>
          </p:cNvPr>
          <p:cNvSpPr>
            <a:spLocks noGrp="1"/>
          </p:cNvSpPr>
          <p:nvPr>
            <p:ph idx="1"/>
          </p:nvPr>
        </p:nvSpPr>
        <p:spPr>
          <a:xfrm>
            <a:off x="838200" y="2341983"/>
            <a:ext cx="7772400" cy="3834979"/>
          </a:xfrm>
        </p:spPr>
        <p:txBody>
          <a:bodyPr/>
          <a:lstStyle/>
          <a:p>
            <a:pPr algn="just"/>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T</a:t>
            </a:r>
            <a:r>
              <a:rPr lang="en-GB" sz="1800" dirty="0">
                <a:solidFill>
                  <a:srgbClr val="000000"/>
                </a:solidFill>
                <a:effectLst/>
                <a:latin typeface="Verdana" panose="020B0604030504040204" pitchFamily="34" charset="0"/>
                <a:ea typeface="Aptos" panose="020B0004020202020204" pitchFamily="34" charset="0"/>
                <a:cs typeface="Calibri" panose="020F0502020204030204" pitchFamily="34" charset="0"/>
              </a:rPr>
              <a:t>he procurement was carried out in accordance with Regulation No. 104 of the Republic of Latvia (adopted on 28 February 2017),</a:t>
            </a:r>
            <a:r>
              <a:rPr lang="en-GB" sz="1800" dirty="0">
                <a:effectLst/>
                <a:latin typeface="Verdana" panose="020B0604030504040204" pitchFamily="34" charset="0"/>
                <a:ea typeface="Aptos" panose="020B0004020202020204" pitchFamily="34" charset="0"/>
                <a:cs typeface="Calibri" panose="020F0502020204030204" pitchFamily="34" charset="0"/>
              </a:rPr>
              <a:t> </a:t>
            </a:r>
            <a:r>
              <a:rPr lang="en-GB" sz="1800" b="1" dirty="0">
                <a:effectLst/>
                <a:latin typeface="Verdana" panose="020B0604030504040204" pitchFamily="34" charset="0"/>
                <a:ea typeface="Aptos" panose="020B0004020202020204" pitchFamily="34" charset="0"/>
                <a:cs typeface="Calibri" panose="020F0502020204030204" pitchFamily="34" charset="0"/>
              </a:rPr>
              <a:t>"Regulations Regarding Procurement Procedure and Procedures for Application Thereof to Projects Financed by a Contracting Authority"</a:t>
            </a:r>
            <a:r>
              <a:rPr lang="en-GB" sz="1800" dirty="0">
                <a:solidFill>
                  <a:srgbClr val="000000"/>
                </a:solidFill>
                <a:effectLst/>
                <a:latin typeface="Verdana" panose="020B0604030504040204" pitchFamily="34" charset="0"/>
                <a:ea typeface="Aptos" panose="020B0004020202020204" pitchFamily="34" charset="0"/>
                <a:cs typeface="Calibri" panose="020F0502020204030204" pitchFamily="34" charset="0"/>
              </a:rPr>
              <a:t>. </a:t>
            </a:r>
            <a:endParaRPr lang="lv-LV" sz="1800" dirty="0">
              <a:solidFill>
                <a:srgbClr val="000000"/>
              </a:solidFill>
              <a:effectLst/>
              <a:latin typeface="Verdana" panose="020B0604030504040204" pitchFamily="34" charset="0"/>
              <a:ea typeface="Aptos" panose="020B0004020202020204" pitchFamily="34" charset="0"/>
              <a:cs typeface="Calibri" panose="020F0502020204030204" pitchFamily="34" charset="0"/>
            </a:endParaRPr>
          </a:p>
          <a:p>
            <a:pPr algn="just"/>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Subject</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Building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of</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dams</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a:t>
            </a:r>
          </a:p>
          <a:p>
            <a:pPr algn="just"/>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Publish</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on</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07.09.2025.;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finished</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on</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29.09.2025.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by</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Procurement</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Monitoring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Bureau</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a:t>
            </a:r>
          </a:p>
          <a:p>
            <a:pPr algn="just"/>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Invited</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by</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SIA «Būvuzņēmēju apvienība»;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agreement</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sign</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on</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24.10.2025..</a:t>
            </a:r>
          </a:p>
          <a:p>
            <a:endPar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endParaRPr>
          </a:p>
          <a:p>
            <a:endParaRPr lang="lv-LV" dirty="0"/>
          </a:p>
        </p:txBody>
      </p:sp>
      <p:sp>
        <p:nvSpPr>
          <p:cNvPr id="6" name="Slaida numura vietturis 5">
            <a:extLst>
              <a:ext uri="{FF2B5EF4-FFF2-40B4-BE49-F238E27FC236}">
                <a16:creationId xmlns:a16="http://schemas.microsoft.com/office/drawing/2014/main" id="{AB44D8A9-ADDD-85C6-CA3A-251A0E9ACA7E}"/>
              </a:ext>
            </a:extLst>
          </p:cNvPr>
          <p:cNvSpPr>
            <a:spLocks noGrp="1"/>
          </p:cNvSpPr>
          <p:nvPr>
            <p:ph type="sldNum" sz="quarter" idx="12"/>
          </p:nvPr>
        </p:nvSpPr>
        <p:spPr/>
        <p:txBody>
          <a:bodyPr/>
          <a:lstStyle/>
          <a:p>
            <a:fld id="{C8F1DB6C-B11E-4363-B4E0-13E6068DF05E}" type="slidenum">
              <a:rPr lang="lv-LV" smtClean="0"/>
              <a:t>18</a:t>
            </a:fld>
            <a:endParaRPr lang="lv-LV"/>
          </a:p>
        </p:txBody>
      </p:sp>
      <p:pic>
        <p:nvPicPr>
          <p:cNvPr id="5" name="Attēls 4">
            <a:extLst>
              <a:ext uri="{FF2B5EF4-FFF2-40B4-BE49-F238E27FC236}">
                <a16:creationId xmlns:a16="http://schemas.microsoft.com/office/drawing/2014/main" id="{3B9C7D5D-5F59-97C5-B81A-28A007CB85EB}"/>
              </a:ext>
            </a:extLst>
          </p:cNvPr>
          <p:cNvPicPr>
            <a:picLocks noChangeAspect="1"/>
          </p:cNvPicPr>
          <p:nvPr/>
        </p:nvPicPr>
        <p:blipFill>
          <a:blip r:embed="rId2"/>
          <a:stretch>
            <a:fillRect/>
          </a:stretch>
        </p:blipFill>
        <p:spPr>
          <a:xfrm>
            <a:off x="8788793" y="2179751"/>
            <a:ext cx="3241527" cy="3834979"/>
          </a:xfrm>
          <a:prstGeom prst="rect">
            <a:avLst/>
          </a:prstGeom>
        </p:spPr>
      </p:pic>
    </p:spTree>
    <p:extLst>
      <p:ext uri="{BB962C8B-B14F-4D97-AF65-F5344CB8AC3E}">
        <p14:creationId xmlns:p14="http://schemas.microsoft.com/office/powerpoint/2010/main" val="266638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F7E428-8FEA-8B15-E9C9-6DA556C162F6}"/>
              </a:ext>
            </a:extLst>
          </p:cNvPr>
          <p:cNvSpPr>
            <a:spLocks noGrp="1"/>
          </p:cNvSpPr>
          <p:nvPr>
            <p:ph type="sldNum" sz="quarter" idx="12"/>
          </p:nvPr>
        </p:nvSpPr>
        <p:spPr/>
        <p:txBody>
          <a:bodyPr/>
          <a:lstStyle/>
          <a:p>
            <a:fld id="{C8F1DB6C-B11E-4363-B4E0-13E6068DF05E}" type="slidenum">
              <a:rPr lang="lv-LV" smtClean="0"/>
              <a:t>19</a:t>
            </a:fld>
            <a:endParaRPr lang="lv-LV"/>
          </a:p>
        </p:txBody>
      </p:sp>
      <p:pic>
        <p:nvPicPr>
          <p:cNvPr id="6" name="Picture 5" descr="A construction vehicle on a hill&#10;&#10;AI-generated content may be incorrect.">
            <a:extLst>
              <a:ext uri="{FF2B5EF4-FFF2-40B4-BE49-F238E27FC236}">
                <a16:creationId xmlns:a16="http://schemas.microsoft.com/office/drawing/2014/main" id="{88A5D46A-2365-1884-7378-B806CA36F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110" y="0"/>
            <a:ext cx="6710938" cy="3778258"/>
          </a:xfrm>
          <a:prstGeom prst="rect">
            <a:avLst/>
          </a:prstGeom>
        </p:spPr>
      </p:pic>
      <p:pic>
        <p:nvPicPr>
          <p:cNvPr id="8" name="Picture 7" descr="A tractor in a field&#10;&#10;AI-generated content may be incorrect.">
            <a:extLst>
              <a:ext uri="{FF2B5EF4-FFF2-40B4-BE49-F238E27FC236}">
                <a16:creationId xmlns:a16="http://schemas.microsoft.com/office/drawing/2014/main" id="{A0E1B38E-9A45-4957-21B6-6DE57E532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928" y="3939564"/>
            <a:ext cx="2086433" cy="2781911"/>
          </a:xfrm>
          <a:prstGeom prst="rect">
            <a:avLst/>
          </a:prstGeom>
        </p:spPr>
      </p:pic>
      <p:pic>
        <p:nvPicPr>
          <p:cNvPr id="10" name="Picture 9" descr="A backhoe digging a hole in a river&#10;&#10;AI-generated content may be incorrect.">
            <a:extLst>
              <a:ext uri="{FF2B5EF4-FFF2-40B4-BE49-F238E27FC236}">
                <a16:creationId xmlns:a16="http://schemas.microsoft.com/office/drawing/2014/main" id="{7C0E1037-A30F-8760-C877-9E6A765D3D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8185" y="7415"/>
            <a:ext cx="3852705" cy="6843169"/>
          </a:xfrm>
          <a:prstGeom prst="rect">
            <a:avLst/>
          </a:prstGeom>
        </p:spPr>
      </p:pic>
      <p:pic>
        <p:nvPicPr>
          <p:cNvPr id="12" name="Picture 11" descr="A backhoe digging in a swamp&#10;&#10;AI-generated content may be incorrect.">
            <a:extLst>
              <a:ext uri="{FF2B5EF4-FFF2-40B4-BE49-F238E27FC236}">
                <a16:creationId xmlns:a16="http://schemas.microsoft.com/office/drawing/2014/main" id="{87AF7FFF-2D6B-D3A1-4783-4FCE94522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7242" y="3937512"/>
            <a:ext cx="1566216" cy="2781911"/>
          </a:xfrm>
          <a:prstGeom prst="rect">
            <a:avLst/>
          </a:prstGeom>
        </p:spPr>
      </p:pic>
      <p:pic>
        <p:nvPicPr>
          <p:cNvPr id="20" name="Picture 19" descr="A landscape with trees and a pond">
            <a:extLst>
              <a:ext uri="{FF2B5EF4-FFF2-40B4-BE49-F238E27FC236}">
                <a16:creationId xmlns:a16="http://schemas.microsoft.com/office/drawing/2014/main" id="{ACF7F0CF-8DB1-436D-7EE4-43F08A7575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008" y="3937512"/>
            <a:ext cx="2086433" cy="2781911"/>
          </a:xfrm>
          <a:prstGeom prst="rect">
            <a:avLst/>
          </a:prstGeom>
        </p:spPr>
      </p:pic>
    </p:spTree>
    <p:extLst>
      <p:ext uri="{BB962C8B-B14F-4D97-AF65-F5344CB8AC3E}">
        <p14:creationId xmlns:p14="http://schemas.microsoft.com/office/powerpoint/2010/main" val="2999969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6110F25-82A0-7A92-1BC9-8ED87879DE1A}"/>
              </a:ext>
            </a:extLst>
          </p:cNvPr>
          <p:cNvSpPr>
            <a:spLocks noGrp="1"/>
          </p:cNvSpPr>
          <p:nvPr>
            <p:ph type="title"/>
          </p:nvPr>
        </p:nvSpPr>
        <p:spPr>
          <a:xfrm>
            <a:off x="838200" y="365125"/>
            <a:ext cx="10515600" cy="1473006"/>
          </a:xfrm>
        </p:spPr>
        <p:txBody>
          <a:bodyPr>
            <a:normAutofit fontScale="90000"/>
          </a:bodyPr>
          <a:lstStyle/>
          <a:p>
            <a:pPr algn="ctr"/>
            <a:r>
              <a:rPr lang="lv-LV" sz="2200" b="1" kern="0" dirty="0">
                <a:effectLst/>
                <a:latin typeface="Times New Roman" panose="02020603050405020304" pitchFamily="18" charset="0"/>
                <a:ea typeface="Times New Roman" panose="02020603050405020304" pitchFamily="18" charset="0"/>
                <a:cs typeface="Times New Roman" panose="02020603050405020304" pitchFamily="18" charset="0"/>
              </a:rPr>
              <a:t>WP 2: </a:t>
            </a:r>
            <a:r>
              <a:rPr lang="en-GB" sz="2200" b="1" kern="0" dirty="0">
                <a:effectLst/>
                <a:latin typeface="Times New Roman" panose="02020603050405020304" pitchFamily="18" charset="0"/>
                <a:ea typeface="Times New Roman" panose="02020603050405020304" pitchFamily="18" charset="0"/>
                <a:cs typeface="Times New Roman" panose="02020603050405020304" pitchFamily="18" charset="0"/>
              </a:rPr>
              <a:t>Procurement</a:t>
            </a:r>
            <a:r>
              <a:rPr lang="lv-LV" sz="2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Development of a technical designs for stabilizing the hydrological regime in the Nature reserves </a:t>
            </a:r>
            <a:r>
              <a:rPr lang="lv-LV"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t>
            </a:r>
            <a:r>
              <a:rPr lang="en-GB" sz="2200" b="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Cenas</a:t>
            </a:r>
            <a:r>
              <a:rPr lang="en-GB"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Mire</a:t>
            </a:r>
            <a:r>
              <a:rPr lang="lv-LV"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t>
            </a:r>
            <a:r>
              <a:rPr lang="en-GB"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and </a:t>
            </a:r>
            <a:r>
              <a:rPr lang="lv-LV"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t>
            </a:r>
            <a:r>
              <a:rPr lang="en-GB"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Lielais </a:t>
            </a:r>
            <a:r>
              <a:rPr lang="en-GB" sz="2200" b="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Pelečāres</a:t>
            </a:r>
            <a:r>
              <a:rPr lang="en-GB"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Mire</a:t>
            </a:r>
            <a:r>
              <a:rPr lang="lv-LV" sz="2200" b="1" kern="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a:t>
            </a:r>
            <a:r>
              <a:rPr lang="en-GB"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br>
              <a:rPr lang="lv-LV" sz="22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b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(Purva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hidroloģiskā</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režīma</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stabilizēšanas</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tehniskā</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projekta</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izstrāde</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dabas</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liegumos</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br>
              <a:rPr lang="lv-LV"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b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Cenas</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tīrelis</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un “Lielais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Pelečāres</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GB" sz="1800" i="1" kern="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purvs</a:t>
            </a:r>
            <a:r>
              <a:rPr lang="en-GB" sz="1800" i="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t>
            </a:r>
            <a:endParaRPr lang="lv-LV" sz="1800" dirty="0">
              <a:latin typeface="Times New Roman" panose="02020603050405020304" pitchFamily="18" charset="0"/>
              <a:cs typeface="Times New Roman" panose="02020603050405020304" pitchFamily="18" charset="0"/>
            </a:endParaRPr>
          </a:p>
        </p:txBody>
      </p:sp>
      <p:sp>
        <p:nvSpPr>
          <p:cNvPr id="3" name="Satura vietturis 2">
            <a:extLst>
              <a:ext uri="{FF2B5EF4-FFF2-40B4-BE49-F238E27FC236}">
                <a16:creationId xmlns:a16="http://schemas.microsoft.com/office/drawing/2014/main" id="{8727BC33-F6FB-9BE5-43BE-5E2E01AD147C}"/>
              </a:ext>
            </a:extLst>
          </p:cNvPr>
          <p:cNvSpPr>
            <a:spLocks noGrp="1"/>
          </p:cNvSpPr>
          <p:nvPr>
            <p:ph idx="1"/>
          </p:nvPr>
        </p:nvSpPr>
        <p:spPr>
          <a:xfrm>
            <a:off x="838200" y="2341983"/>
            <a:ext cx="7772400" cy="3834979"/>
          </a:xfrm>
        </p:spPr>
        <p:txBody>
          <a:bodyPr/>
          <a:lstStyle/>
          <a:p>
            <a:pPr algn="just"/>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T</a:t>
            </a:r>
            <a:r>
              <a:rPr lang="en-GB" sz="1800" dirty="0">
                <a:solidFill>
                  <a:srgbClr val="000000"/>
                </a:solidFill>
                <a:effectLst/>
                <a:latin typeface="Verdana" panose="020B0604030504040204" pitchFamily="34" charset="0"/>
                <a:ea typeface="Aptos" panose="020B0004020202020204" pitchFamily="34" charset="0"/>
                <a:cs typeface="Calibri" panose="020F0502020204030204" pitchFamily="34" charset="0"/>
              </a:rPr>
              <a:t>he procurement was carried out in accordance with Regulation No. 104 of the Republic of Latvia (adopted on 28 February 2017),</a:t>
            </a:r>
            <a:r>
              <a:rPr lang="en-GB" sz="1800" dirty="0">
                <a:effectLst/>
                <a:latin typeface="Verdana" panose="020B0604030504040204" pitchFamily="34" charset="0"/>
                <a:ea typeface="Aptos" panose="020B0004020202020204" pitchFamily="34" charset="0"/>
                <a:cs typeface="Calibri" panose="020F0502020204030204" pitchFamily="34" charset="0"/>
              </a:rPr>
              <a:t> </a:t>
            </a:r>
            <a:r>
              <a:rPr lang="en-GB" sz="1800" b="1" dirty="0">
                <a:effectLst/>
                <a:latin typeface="Verdana" panose="020B0604030504040204" pitchFamily="34" charset="0"/>
                <a:ea typeface="Aptos" panose="020B0004020202020204" pitchFamily="34" charset="0"/>
                <a:cs typeface="Calibri" panose="020F0502020204030204" pitchFamily="34" charset="0"/>
              </a:rPr>
              <a:t>"Regulations Regarding Procurement Procedure and Procedures for Application Thereof to Projects Financed by a Contracting Authority"</a:t>
            </a:r>
            <a:r>
              <a:rPr lang="en-GB" sz="1800" dirty="0">
                <a:solidFill>
                  <a:srgbClr val="000000"/>
                </a:solidFill>
                <a:effectLst/>
                <a:latin typeface="Verdana" panose="020B0604030504040204" pitchFamily="34" charset="0"/>
                <a:ea typeface="Aptos" panose="020B0004020202020204" pitchFamily="34" charset="0"/>
                <a:cs typeface="Calibri" panose="020F0502020204030204" pitchFamily="34" charset="0"/>
              </a:rPr>
              <a:t>. </a:t>
            </a:r>
            <a:endParaRPr lang="lv-LV" sz="1800" dirty="0">
              <a:solidFill>
                <a:srgbClr val="000000"/>
              </a:solidFill>
              <a:effectLst/>
              <a:latin typeface="Verdana" panose="020B0604030504040204" pitchFamily="34" charset="0"/>
              <a:ea typeface="Aptos" panose="020B0004020202020204" pitchFamily="34" charset="0"/>
              <a:cs typeface="Calibri" panose="020F0502020204030204" pitchFamily="34" charset="0"/>
            </a:endParaRPr>
          </a:p>
          <a:p>
            <a:pPr algn="just"/>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Subject</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h</a:t>
            </a:r>
            <a:r>
              <a:rPr lang="en-US" sz="1800" dirty="0" err="1">
                <a:solidFill>
                  <a:srgbClr val="000000"/>
                </a:solidFill>
                <a:effectLst/>
                <a:latin typeface="Verdana" panose="020B0604030504040204" pitchFamily="34" charset="0"/>
                <a:ea typeface="Aptos" panose="020B0004020202020204" pitchFamily="34" charset="0"/>
                <a:cs typeface="Calibri" panose="020F0502020204030204" pitchFamily="34" charset="0"/>
              </a:rPr>
              <a:t>ydrotechnical</a:t>
            </a:r>
            <a:r>
              <a:rPr lang="en-US" sz="1800" dirty="0">
                <a:solidFill>
                  <a:srgbClr val="000000"/>
                </a:solidFill>
                <a:effectLst/>
                <a:latin typeface="Verdana" panose="020B0604030504040204" pitchFamily="34" charset="0"/>
                <a:ea typeface="Aptos" panose="020B0004020202020204" pitchFamily="34" charset="0"/>
                <a:cs typeface="Calibri" panose="020F0502020204030204" pitchFamily="34" charset="0"/>
              </a:rPr>
              <a:t> project, survey, pegs placing, </a:t>
            </a:r>
            <a:r>
              <a:rPr lang="en-US" sz="1800" dirty="0" err="1">
                <a:solidFill>
                  <a:srgbClr val="000000"/>
                </a:solidFill>
                <a:effectLst/>
                <a:latin typeface="Verdana" panose="020B0604030504040204" pitchFamily="34" charset="0"/>
                <a:ea typeface="Aptos" panose="020B0004020202020204" pitchFamily="34" charset="0"/>
                <a:cs typeface="Calibri" panose="020F0502020204030204" pitchFamily="34" charset="0"/>
              </a:rPr>
              <a:t>topograph</a:t>
            </a:r>
            <a:r>
              <a:rPr lang="lv-LV" sz="1800" dirty="0" err="1">
                <a:solidFill>
                  <a:srgbClr val="000000"/>
                </a:solidFill>
                <a:effectLst/>
                <a:latin typeface="Verdana" panose="020B0604030504040204" pitchFamily="34" charset="0"/>
                <a:ea typeface="Aptos" panose="020B0004020202020204" pitchFamily="34" charset="0"/>
                <a:cs typeface="Calibri" panose="020F0502020204030204" pitchFamily="34" charset="0"/>
              </a:rPr>
              <a:t>y</a:t>
            </a:r>
            <a:r>
              <a:rPr lang="lv-LV" sz="1800" dirty="0">
                <a:solidFill>
                  <a:srgbClr val="000000"/>
                </a:solidFill>
                <a:effectLst/>
                <a:latin typeface="Verdana" panose="020B0604030504040204" pitchFamily="34" charset="0"/>
                <a:ea typeface="Aptos" panose="020B0004020202020204" pitchFamily="34" charset="0"/>
                <a:cs typeface="Calibri" panose="020F0502020204030204" pitchFamily="34" charset="0"/>
              </a:rPr>
              <a:t>;</a:t>
            </a:r>
            <a:r>
              <a:rPr lang="en-US" sz="1800" dirty="0">
                <a:solidFill>
                  <a:srgbClr val="000000"/>
                </a:solidFill>
                <a:effectLst/>
                <a:latin typeface="Verdana" panose="020B0604030504040204" pitchFamily="34" charset="0"/>
                <a:ea typeface="Aptos" panose="020B0004020202020204" pitchFamily="34" charset="0"/>
                <a:cs typeface="Calibri" panose="020F0502020204030204" pitchFamily="34" charset="0"/>
              </a:rPr>
              <a:t> </a:t>
            </a:r>
            <a:endParaRPr lang="lv-LV" sz="1800" dirty="0">
              <a:solidFill>
                <a:srgbClr val="000000"/>
              </a:solidFill>
              <a:effectLst/>
              <a:latin typeface="Verdana" panose="020B0604030504040204" pitchFamily="34" charset="0"/>
              <a:ea typeface="Aptos" panose="020B0004020202020204" pitchFamily="34" charset="0"/>
              <a:cs typeface="Calibri" panose="020F0502020204030204" pitchFamily="34" charset="0"/>
            </a:endParaRPr>
          </a:p>
          <a:p>
            <a:pPr algn="just"/>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Sent</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by</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email</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05.06.2024.;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finished</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on</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25.06.2024.;</a:t>
            </a:r>
          </a:p>
          <a:p>
            <a:pPr algn="just"/>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Invited</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by</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SIA «DDP»;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agreement</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sign</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a:t>
            </a:r>
            <a:r>
              <a:rPr lang="lv-LV" sz="1800" dirty="0" err="1">
                <a:solidFill>
                  <a:srgbClr val="000000"/>
                </a:solidFill>
                <a:latin typeface="Verdana" panose="020B0604030504040204" pitchFamily="34" charset="0"/>
                <a:ea typeface="Aptos" panose="020B0004020202020204" pitchFamily="34" charset="0"/>
                <a:cs typeface="Calibri" panose="020F0502020204030204" pitchFamily="34" charset="0"/>
              </a:rPr>
              <a:t>on</a:t>
            </a:r>
            <a:r>
              <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rPr>
              <a:t> 26.07.2024.</a:t>
            </a:r>
          </a:p>
          <a:p>
            <a:endParaRPr lang="lv-LV" sz="1800" dirty="0">
              <a:solidFill>
                <a:srgbClr val="000000"/>
              </a:solidFill>
              <a:latin typeface="Verdana" panose="020B0604030504040204" pitchFamily="34" charset="0"/>
              <a:ea typeface="Aptos" panose="020B0004020202020204" pitchFamily="34" charset="0"/>
              <a:cs typeface="Calibri" panose="020F0502020204030204" pitchFamily="34" charset="0"/>
            </a:endParaRPr>
          </a:p>
          <a:p>
            <a:endParaRPr lang="lv-LV" dirty="0"/>
          </a:p>
        </p:txBody>
      </p:sp>
      <p:sp>
        <p:nvSpPr>
          <p:cNvPr id="6" name="Slaida numura vietturis 5">
            <a:extLst>
              <a:ext uri="{FF2B5EF4-FFF2-40B4-BE49-F238E27FC236}">
                <a16:creationId xmlns:a16="http://schemas.microsoft.com/office/drawing/2014/main" id="{5A395114-C583-1349-EF23-2AB880DDBE0A}"/>
              </a:ext>
            </a:extLst>
          </p:cNvPr>
          <p:cNvSpPr>
            <a:spLocks noGrp="1"/>
          </p:cNvSpPr>
          <p:nvPr>
            <p:ph type="sldNum" sz="quarter" idx="12"/>
          </p:nvPr>
        </p:nvSpPr>
        <p:spPr/>
        <p:txBody>
          <a:bodyPr/>
          <a:lstStyle/>
          <a:p>
            <a:fld id="{C8F1DB6C-B11E-4363-B4E0-13E6068DF05E}" type="slidenum">
              <a:rPr lang="lv-LV" smtClean="0"/>
              <a:t>2</a:t>
            </a:fld>
            <a:endParaRPr lang="lv-LV"/>
          </a:p>
        </p:txBody>
      </p:sp>
      <p:pic>
        <p:nvPicPr>
          <p:cNvPr id="5" name="Attēls 4">
            <a:extLst>
              <a:ext uri="{FF2B5EF4-FFF2-40B4-BE49-F238E27FC236}">
                <a16:creationId xmlns:a16="http://schemas.microsoft.com/office/drawing/2014/main" id="{5D0D5E42-08FF-A93B-E12B-CE4A44784D4B}"/>
              </a:ext>
            </a:extLst>
          </p:cNvPr>
          <p:cNvPicPr>
            <a:picLocks noChangeAspect="1"/>
          </p:cNvPicPr>
          <p:nvPr/>
        </p:nvPicPr>
        <p:blipFill>
          <a:blip r:embed="rId2"/>
          <a:stretch>
            <a:fillRect/>
          </a:stretch>
        </p:blipFill>
        <p:spPr>
          <a:xfrm>
            <a:off x="8788793" y="2179751"/>
            <a:ext cx="3241527" cy="3834979"/>
          </a:xfrm>
          <a:prstGeom prst="rect">
            <a:avLst/>
          </a:prstGeom>
        </p:spPr>
      </p:pic>
    </p:spTree>
    <p:extLst>
      <p:ext uri="{BB962C8B-B14F-4D97-AF65-F5344CB8AC3E}">
        <p14:creationId xmlns:p14="http://schemas.microsoft.com/office/powerpoint/2010/main" val="3108301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B601BB-D46D-8D25-4EA6-641DA1518CD0}"/>
              </a:ext>
            </a:extLst>
          </p:cNvPr>
          <p:cNvSpPr>
            <a:spLocks noGrp="1"/>
          </p:cNvSpPr>
          <p:nvPr>
            <p:ph type="title"/>
          </p:nvPr>
        </p:nvSpPr>
        <p:spPr>
          <a:xfrm>
            <a:off x="8516112" y="505963"/>
            <a:ext cx="2932176" cy="1325563"/>
          </a:xfrm>
        </p:spPr>
        <p:txBody>
          <a:bodyPr>
            <a:normAutofit/>
          </a:bodyPr>
          <a:lstStyle/>
          <a:p>
            <a:r>
              <a:rPr lang="lv-LV" sz="1400" b="1" dirty="0">
                <a:latin typeface="Times New Roman" panose="02020603050405020304" pitchFamily="18" charset="0"/>
                <a:cs typeface="Times New Roman" panose="02020603050405020304" pitchFamily="18" charset="0"/>
              </a:rPr>
              <a:t>R</a:t>
            </a:r>
            <a:r>
              <a:rPr lang="en-US" sz="1400" b="1" dirty="0" err="1">
                <a:latin typeface="Times New Roman" panose="02020603050405020304" pitchFamily="18" charset="0"/>
                <a:cs typeface="Times New Roman" panose="02020603050405020304" pitchFamily="18" charset="0"/>
              </a:rPr>
              <a:t>escue</a:t>
            </a:r>
            <a:r>
              <a:rPr lang="en-US" sz="1400" b="1" dirty="0">
                <a:latin typeface="Times New Roman" panose="02020603050405020304" pitchFamily="18" charset="0"/>
                <a:cs typeface="Times New Roman" panose="02020603050405020304" pitchFamily="18" charset="0"/>
              </a:rPr>
              <a:t> work</a:t>
            </a:r>
            <a:r>
              <a:rPr lang="lv-LV" sz="1400" b="1"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We woke it up, apologized, moved it to a safe place. </a:t>
            </a:r>
            <a:r>
              <a:rPr lang="lv-LV" sz="1400" b="1" dirty="0" err="1">
                <a:latin typeface="Times New Roman" panose="02020603050405020304" pitchFamily="18" charset="0"/>
                <a:cs typeface="Times New Roman" panose="02020603050405020304" pitchFamily="18" charset="0"/>
              </a:rPr>
              <a:t>See</a:t>
            </a:r>
            <a:r>
              <a:rPr lang="lv-LV" sz="1400" b="1" dirty="0">
                <a:latin typeface="Times New Roman" panose="02020603050405020304" pitchFamily="18" charset="0"/>
                <a:cs typeface="Times New Roman" panose="02020603050405020304" pitchFamily="18" charset="0"/>
              </a:rPr>
              <a:t> </a:t>
            </a:r>
            <a:r>
              <a:rPr lang="lv-LV" sz="1400" b="1" dirty="0" err="1">
                <a:latin typeface="Times New Roman" panose="02020603050405020304" pitchFamily="18" charset="0"/>
                <a:cs typeface="Times New Roman" panose="02020603050405020304" pitchFamily="18" charset="0"/>
              </a:rPr>
              <a:t>you</a:t>
            </a:r>
            <a:r>
              <a:rPr lang="lv-LV" sz="1400" b="1" dirty="0">
                <a:latin typeface="Times New Roman" panose="02020603050405020304" pitchFamily="18" charset="0"/>
                <a:cs typeface="Times New Roman" panose="02020603050405020304" pitchFamily="18" charset="0"/>
              </a:rPr>
              <a:t> </a:t>
            </a:r>
            <a:r>
              <a:rPr lang="lv-LV" sz="1400" b="1" dirty="0" err="1">
                <a:latin typeface="Times New Roman" panose="02020603050405020304" pitchFamily="18" charset="0"/>
                <a:cs typeface="Times New Roman" panose="02020603050405020304" pitchFamily="18" charset="0"/>
              </a:rPr>
              <a:t>in</a:t>
            </a:r>
            <a:r>
              <a:rPr lang="en-US" sz="1400" b="1" dirty="0">
                <a:latin typeface="Times New Roman" panose="02020603050405020304" pitchFamily="18" charset="0"/>
                <a:cs typeface="Times New Roman" panose="02020603050405020304" pitchFamily="18" charset="0"/>
              </a:rPr>
              <a:t> spring.</a:t>
            </a:r>
            <a:endParaRPr lang="en-US" sz="1400" dirty="0"/>
          </a:p>
        </p:txBody>
      </p:sp>
      <p:sp>
        <p:nvSpPr>
          <p:cNvPr id="2" name="Slide Number Placeholder 1">
            <a:extLst>
              <a:ext uri="{FF2B5EF4-FFF2-40B4-BE49-F238E27FC236}">
                <a16:creationId xmlns:a16="http://schemas.microsoft.com/office/drawing/2014/main" id="{42D2FDE0-FCCD-0317-123F-266B7EFE34EE}"/>
              </a:ext>
            </a:extLst>
          </p:cNvPr>
          <p:cNvSpPr>
            <a:spLocks noGrp="1"/>
          </p:cNvSpPr>
          <p:nvPr>
            <p:ph type="sldNum" sz="quarter" idx="12"/>
          </p:nvPr>
        </p:nvSpPr>
        <p:spPr/>
        <p:txBody>
          <a:bodyPr/>
          <a:lstStyle/>
          <a:p>
            <a:fld id="{C8F1DB6C-B11E-4363-B4E0-13E6068DF05E}" type="slidenum">
              <a:rPr lang="lv-LV" smtClean="0"/>
              <a:t>20</a:t>
            </a:fld>
            <a:endParaRPr lang="lv-LV"/>
          </a:p>
        </p:txBody>
      </p:sp>
      <p:pic>
        <p:nvPicPr>
          <p:cNvPr id="16" name="Picture 15" descr="A person standing in a field">
            <a:extLst>
              <a:ext uri="{FF2B5EF4-FFF2-40B4-BE49-F238E27FC236}">
                <a16:creationId xmlns:a16="http://schemas.microsoft.com/office/drawing/2014/main" id="{85A689E6-FB41-2ABA-0106-99FB2A933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184" y="99948"/>
            <a:ext cx="3590521" cy="6383147"/>
          </a:xfrm>
          <a:prstGeom prst="rect">
            <a:avLst/>
          </a:prstGeom>
        </p:spPr>
      </p:pic>
      <p:pic>
        <p:nvPicPr>
          <p:cNvPr id="18" name="Picture 17" descr="A field of grass and blue sky">
            <a:extLst>
              <a:ext uri="{FF2B5EF4-FFF2-40B4-BE49-F238E27FC236}">
                <a16:creationId xmlns:a16="http://schemas.microsoft.com/office/drawing/2014/main" id="{1F86AE96-D2D1-12FF-7DCC-E2DE8E990786}"/>
              </a:ext>
            </a:extLst>
          </p:cNvPr>
          <p:cNvPicPr>
            <a:picLocks noChangeAspect="1"/>
          </p:cNvPicPr>
          <p:nvPr/>
        </p:nvPicPr>
        <p:blipFill>
          <a:blip r:embed="rId3">
            <a:extLst>
              <a:ext uri="{28A0092B-C50C-407E-A947-70E740481C1C}">
                <a14:useLocalDpi xmlns:a14="http://schemas.microsoft.com/office/drawing/2010/main" val="0"/>
              </a:ext>
            </a:extLst>
          </a:blip>
          <a:srcRect t="10552" b="12106"/>
          <a:stretch>
            <a:fillRect/>
          </a:stretch>
        </p:blipFill>
        <p:spPr>
          <a:xfrm>
            <a:off x="4239576" y="99948"/>
            <a:ext cx="3628327" cy="6383146"/>
          </a:xfrm>
          <a:prstGeom prst="rect">
            <a:avLst/>
          </a:prstGeom>
        </p:spPr>
      </p:pic>
      <p:pic>
        <p:nvPicPr>
          <p:cNvPr id="4" name="Picture 3" descr="A metal slat on a dirt ground&#10;&#10;AI-generated content may be incorrect.">
            <a:extLst>
              <a:ext uri="{FF2B5EF4-FFF2-40B4-BE49-F238E27FC236}">
                <a16:creationId xmlns:a16="http://schemas.microsoft.com/office/drawing/2014/main" id="{A77AF6E7-056F-E8D7-C6EC-6E3074947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502" y="1831526"/>
            <a:ext cx="3488676" cy="4651568"/>
          </a:xfrm>
          <a:prstGeom prst="rect">
            <a:avLst/>
          </a:prstGeom>
        </p:spPr>
      </p:pic>
    </p:spTree>
    <p:extLst>
      <p:ext uri="{BB962C8B-B14F-4D97-AF65-F5344CB8AC3E}">
        <p14:creationId xmlns:p14="http://schemas.microsoft.com/office/powerpoint/2010/main" val="1741055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tura vietturis 3">
            <a:extLst>
              <a:ext uri="{FF2B5EF4-FFF2-40B4-BE49-F238E27FC236}">
                <a16:creationId xmlns:a16="http://schemas.microsoft.com/office/drawing/2014/main" id="{77E7CD33-9C14-F7D6-8E53-9D8D3C7176C3}"/>
              </a:ext>
            </a:extLst>
          </p:cNvPr>
          <p:cNvSpPr>
            <a:spLocks noGrp="1"/>
          </p:cNvSpPr>
          <p:nvPr>
            <p:ph idx="1"/>
          </p:nvPr>
        </p:nvSpPr>
        <p:spPr>
          <a:xfrm>
            <a:off x="838200" y="600891"/>
            <a:ext cx="6720840" cy="5576072"/>
          </a:xfrm>
        </p:spPr>
        <p:txBody>
          <a:bodyPr>
            <a:normAutofit/>
          </a:bodyPr>
          <a:lstStyle/>
          <a:p>
            <a:pPr marL="0" indent="0" algn="just">
              <a:buNone/>
            </a:pPr>
            <a:r>
              <a:rPr lang="en-US" b="1" u="sng" dirty="0">
                <a:latin typeface="Times New Roman" panose="02020603050405020304" pitchFamily="18" charset="0"/>
                <a:cs typeface="Times New Roman" panose="02020603050405020304" pitchFamily="18" charset="0"/>
              </a:rPr>
              <a:t>Next steps</a:t>
            </a:r>
            <a:r>
              <a:rPr lang="lv-LV" b="1" u="sng" dirty="0">
                <a:latin typeface="Times New Roman" panose="02020603050405020304" pitchFamily="18" charset="0"/>
                <a:cs typeface="Times New Roman" panose="02020603050405020304" pitchFamily="18" charset="0"/>
              </a:rPr>
              <a:t> </a:t>
            </a:r>
            <a:r>
              <a:rPr lang="lv-LV" b="1" u="sng" dirty="0" err="1">
                <a:latin typeface="Times New Roman" panose="02020603050405020304" pitchFamily="18" charset="0"/>
                <a:cs typeface="Times New Roman" panose="02020603050405020304" pitchFamily="18" charset="0"/>
              </a:rPr>
              <a:t>in</a:t>
            </a:r>
            <a:r>
              <a:rPr lang="lv-LV" b="1" u="sng" dirty="0">
                <a:latin typeface="Times New Roman" panose="02020603050405020304" pitchFamily="18" charset="0"/>
                <a:cs typeface="Times New Roman" panose="02020603050405020304" pitchFamily="18" charset="0"/>
              </a:rPr>
              <a:t> 2025/2026</a:t>
            </a:r>
            <a:r>
              <a:rPr lang="en-US" b="1" u="sng" dirty="0">
                <a:latin typeface="Times New Roman" panose="02020603050405020304" pitchFamily="18" charset="0"/>
                <a:cs typeface="Times New Roman" panose="02020603050405020304" pitchFamily="18" charset="0"/>
              </a:rPr>
              <a:t>:</a:t>
            </a:r>
            <a:endParaRPr lang="lv-LV" b="1" u="sng" dirty="0">
              <a:latin typeface="Times New Roman" panose="02020603050405020304" pitchFamily="18" charset="0"/>
              <a:cs typeface="Times New Roman" panose="02020603050405020304" pitchFamily="18" charset="0"/>
            </a:endParaRPr>
          </a:p>
          <a:p>
            <a:pPr algn="just"/>
            <a:r>
              <a:rPr lang="lv-LV" dirty="0">
                <a:latin typeface="Times New Roman" panose="02020603050405020304" pitchFamily="18" charset="0"/>
                <a:cs typeface="Times New Roman" panose="02020603050405020304" pitchFamily="18" charset="0"/>
              </a:rPr>
              <a:t>R</a:t>
            </a:r>
            <a:r>
              <a:rPr lang="en-US" dirty="0" err="1">
                <a:latin typeface="Times New Roman" panose="02020603050405020304" pitchFamily="18" charset="0"/>
                <a:cs typeface="Times New Roman" panose="02020603050405020304" pitchFamily="18" charset="0"/>
              </a:rPr>
              <a:t>eceive</a:t>
            </a:r>
            <a:r>
              <a:rPr lang="en-US" dirty="0">
                <a:latin typeface="Times New Roman" panose="02020603050405020304" pitchFamily="18" charset="0"/>
                <a:cs typeface="Times New Roman" panose="02020603050405020304" pitchFamily="18" charset="0"/>
              </a:rPr>
              <a:t> the dam building permits</a:t>
            </a:r>
            <a:r>
              <a:rPr lang="lv-LV" dirty="0">
                <a:latin typeface="Times New Roman" panose="02020603050405020304" pitchFamily="18" charset="0"/>
                <a:cs typeface="Times New Roman" panose="02020603050405020304" pitchFamily="18" charset="0"/>
              </a:rPr>
              <a:t> </a:t>
            </a:r>
            <a:r>
              <a:rPr lang="lv-LV" dirty="0" err="1">
                <a:latin typeface="Times New Roman" panose="02020603050405020304" pitchFamily="18" charset="0"/>
                <a:cs typeface="Times New Roman" panose="02020603050405020304" pitchFamily="18" charset="0"/>
              </a:rPr>
              <a:t>for</a:t>
            </a:r>
            <a:r>
              <a:rPr lang="lv-LV" dirty="0">
                <a:latin typeface="Times New Roman" panose="02020603050405020304" pitchFamily="18" charset="0"/>
                <a:cs typeface="Times New Roman" panose="02020603050405020304" pitchFamily="18" charset="0"/>
              </a:rPr>
              <a:t> </a:t>
            </a:r>
            <a:r>
              <a:rPr lang="lv-LV" dirty="0" err="1">
                <a:latin typeface="Times New Roman" panose="02020603050405020304" pitchFamily="18" charset="0"/>
                <a:cs typeface="Times New Roman" panose="02020603050405020304" pitchFamily="18" charset="0"/>
              </a:rPr>
              <a:t>Pelēčāre</a:t>
            </a:r>
            <a:r>
              <a:rPr lang="lv-LV" dirty="0">
                <a:latin typeface="Times New Roman" panose="02020603050405020304" pitchFamily="18" charset="0"/>
                <a:cs typeface="Times New Roman" panose="02020603050405020304" pitchFamily="18" charset="0"/>
              </a:rPr>
              <a:t> </a:t>
            </a:r>
            <a:r>
              <a:rPr lang="lv-LV" dirty="0" err="1">
                <a:latin typeface="Times New Roman" panose="02020603050405020304" pitchFamily="18" charset="0"/>
                <a:cs typeface="Times New Roman" panose="02020603050405020304" pitchFamily="18" charset="0"/>
              </a:rPr>
              <a:t>Mire</a:t>
            </a:r>
            <a:r>
              <a:rPr lang="en-US" dirty="0">
                <a:latin typeface="Times New Roman" panose="02020603050405020304" pitchFamily="18" charset="0"/>
                <a:cs typeface="Times New Roman" panose="02020603050405020304" pitchFamily="18" charset="0"/>
              </a:rPr>
              <a:t>;</a:t>
            </a:r>
            <a:endParaRPr lang="lv-LV"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Building work.</a:t>
            </a:r>
            <a:endParaRPr lang="lv-LV" dirty="0">
              <a:latin typeface="Times New Roman" panose="02020603050405020304" pitchFamily="18" charset="0"/>
              <a:cs typeface="Times New Roman" panose="02020603050405020304" pitchFamily="18" charset="0"/>
            </a:endParaRPr>
          </a:p>
        </p:txBody>
      </p:sp>
      <p:sp>
        <p:nvSpPr>
          <p:cNvPr id="2" name="Slaida numura vietturis 1">
            <a:extLst>
              <a:ext uri="{FF2B5EF4-FFF2-40B4-BE49-F238E27FC236}">
                <a16:creationId xmlns:a16="http://schemas.microsoft.com/office/drawing/2014/main" id="{E0C6F1B2-2710-3150-4255-3F2FEC6F8FD6}"/>
              </a:ext>
            </a:extLst>
          </p:cNvPr>
          <p:cNvSpPr>
            <a:spLocks noGrp="1"/>
          </p:cNvSpPr>
          <p:nvPr>
            <p:ph type="sldNum" sz="quarter" idx="12"/>
          </p:nvPr>
        </p:nvSpPr>
        <p:spPr/>
        <p:txBody>
          <a:bodyPr/>
          <a:lstStyle/>
          <a:p>
            <a:fld id="{C8F1DB6C-B11E-4363-B4E0-13E6068DF05E}" type="slidenum">
              <a:rPr lang="lv-LV" smtClean="0"/>
              <a:t>21</a:t>
            </a:fld>
            <a:endParaRPr lang="lv-LV"/>
          </a:p>
        </p:txBody>
      </p:sp>
      <p:pic>
        <p:nvPicPr>
          <p:cNvPr id="8" name="Attēls 7">
            <a:extLst>
              <a:ext uri="{FF2B5EF4-FFF2-40B4-BE49-F238E27FC236}">
                <a16:creationId xmlns:a16="http://schemas.microsoft.com/office/drawing/2014/main" id="{369C0DAA-BD19-97A8-61B6-1EFC4747A4BB}"/>
              </a:ext>
            </a:extLst>
          </p:cNvPr>
          <p:cNvPicPr>
            <a:picLocks noChangeAspect="1"/>
          </p:cNvPicPr>
          <p:nvPr/>
        </p:nvPicPr>
        <p:blipFill>
          <a:blip r:embed="rId2"/>
          <a:srcRect l="53214" t="19049" r="17894" b="9930"/>
          <a:stretch/>
        </p:blipFill>
        <p:spPr>
          <a:xfrm>
            <a:off x="8403771" y="513807"/>
            <a:ext cx="3472543" cy="5206924"/>
          </a:xfrm>
          <a:prstGeom prst="rect">
            <a:avLst/>
          </a:prstGeom>
        </p:spPr>
      </p:pic>
    </p:spTree>
    <p:extLst>
      <p:ext uri="{BB962C8B-B14F-4D97-AF65-F5344CB8AC3E}">
        <p14:creationId xmlns:p14="http://schemas.microsoft.com/office/powerpoint/2010/main" val="3905020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5A627A9-2BB0-52D4-6AB4-298B07C5D4FE}"/>
              </a:ext>
            </a:extLst>
          </p:cNvPr>
          <p:cNvSpPr>
            <a:spLocks noGrp="1"/>
          </p:cNvSpPr>
          <p:nvPr>
            <p:ph type="title"/>
          </p:nvPr>
        </p:nvSpPr>
        <p:spPr>
          <a:xfrm>
            <a:off x="7005735" y="2305892"/>
            <a:ext cx="3929743" cy="1325563"/>
          </a:xfrm>
        </p:spPr>
        <p:txBody>
          <a:bodyPr/>
          <a:lstStyle/>
          <a:p>
            <a:r>
              <a:rPr lang="lv-LV" b="1" cap="all" dirty="0" err="1">
                <a:latin typeface="Times New Roman" panose="02020603050405020304" pitchFamily="18" charset="0"/>
                <a:cs typeface="Times New Roman" panose="02020603050405020304" pitchFamily="18" charset="0"/>
              </a:rPr>
              <a:t>Thank</a:t>
            </a:r>
            <a:r>
              <a:rPr lang="lv-LV" b="1" cap="all" dirty="0">
                <a:latin typeface="Times New Roman" panose="02020603050405020304" pitchFamily="18" charset="0"/>
                <a:cs typeface="Times New Roman" panose="02020603050405020304" pitchFamily="18" charset="0"/>
              </a:rPr>
              <a:t> </a:t>
            </a:r>
            <a:r>
              <a:rPr lang="lv-LV" b="1" cap="all" dirty="0" err="1">
                <a:latin typeface="Times New Roman" panose="02020603050405020304" pitchFamily="18" charset="0"/>
                <a:cs typeface="Times New Roman" panose="02020603050405020304" pitchFamily="18" charset="0"/>
              </a:rPr>
              <a:t>you</a:t>
            </a:r>
            <a:r>
              <a:rPr lang="lv-LV" b="1" cap="all" dirty="0">
                <a:latin typeface="Times New Roman" panose="02020603050405020304" pitchFamily="18" charset="0"/>
                <a:cs typeface="Times New Roman" panose="02020603050405020304" pitchFamily="18" charset="0"/>
              </a:rPr>
              <a:t>!</a:t>
            </a:r>
          </a:p>
        </p:txBody>
      </p:sp>
      <p:pic>
        <p:nvPicPr>
          <p:cNvPr id="7" name="Attēls 6">
            <a:extLst>
              <a:ext uri="{FF2B5EF4-FFF2-40B4-BE49-F238E27FC236}">
                <a16:creationId xmlns:a16="http://schemas.microsoft.com/office/drawing/2014/main" id="{CEA8EE00-685B-D112-5624-295826834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2165" y="57199"/>
            <a:ext cx="1436274" cy="1038453"/>
          </a:xfrm>
          <a:prstGeom prst="rect">
            <a:avLst/>
          </a:prstGeom>
        </p:spPr>
      </p:pic>
      <p:pic>
        <p:nvPicPr>
          <p:cNvPr id="8" name="Attēls 7">
            <a:extLst>
              <a:ext uri="{FF2B5EF4-FFF2-40B4-BE49-F238E27FC236}">
                <a16:creationId xmlns:a16="http://schemas.microsoft.com/office/drawing/2014/main" id="{EEE5B5C8-4A5F-2E83-6B8B-A5531A41EE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3713" y="57198"/>
            <a:ext cx="1916320" cy="1038453"/>
          </a:xfrm>
          <a:prstGeom prst="rect">
            <a:avLst/>
          </a:prstGeom>
        </p:spPr>
      </p:pic>
      <p:pic>
        <p:nvPicPr>
          <p:cNvPr id="9" name="Attēls 8">
            <a:extLst>
              <a:ext uri="{FF2B5EF4-FFF2-40B4-BE49-F238E27FC236}">
                <a16:creationId xmlns:a16="http://schemas.microsoft.com/office/drawing/2014/main" id="{84F4AC31-809C-D573-2A59-462D632EE1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7020" y="-401216"/>
            <a:ext cx="2090853" cy="2090853"/>
          </a:xfrm>
          <a:prstGeom prst="rect">
            <a:avLst/>
          </a:prstGeom>
        </p:spPr>
      </p:pic>
      <p:sp>
        <p:nvSpPr>
          <p:cNvPr id="11" name="Slaida numura vietturis 10">
            <a:extLst>
              <a:ext uri="{FF2B5EF4-FFF2-40B4-BE49-F238E27FC236}">
                <a16:creationId xmlns:a16="http://schemas.microsoft.com/office/drawing/2014/main" id="{4B4D6E8C-B708-971D-9034-9E7970E89D6A}"/>
              </a:ext>
            </a:extLst>
          </p:cNvPr>
          <p:cNvSpPr>
            <a:spLocks noGrp="1"/>
          </p:cNvSpPr>
          <p:nvPr>
            <p:ph type="sldNum" sz="quarter" idx="12"/>
          </p:nvPr>
        </p:nvSpPr>
        <p:spPr/>
        <p:txBody>
          <a:bodyPr/>
          <a:lstStyle/>
          <a:p>
            <a:fld id="{C8F1DB6C-B11E-4363-B4E0-13E6068DF05E}" type="slidenum">
              <a:rPr lang="lv-LV" smtClean="0"/>
              <a:t>22</a:t>
            </a:fld>
            <a:endParaRPr lang="lv-LV"/>
          </a:p>
        </p:txBody>
      </p:sp>
      <p:pic>
        <p:nvPicPr>
          <p:cNvPr id="3" name="WhatsApp Video 2025-11-05 at 12.54.02">
            <a:hlinkClick r:id="" action="ppaction://media"/>
            <a:extLst>
              <a:ext uri="{FF2B5EF4-FFF2-40B4-BE49-F238E27FC236}">
                <a16:creationId xmlns:a16="http://schemas.microsoft.com/office/drawing/2014/main" id="{1B59BD6A-9688-AE61-0237-FA1301629CF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70293" y="338328"/>
            <a:ext cx="3300768" cy="5870448"/>
          </a:xfrm>
          <a:prstGeom prst="rect">
            <a:avLst/>
          </a:prstGeom>
        </p:spPr>
      </p:pic>
    </p:spTree>
    <p:extLst>
      <p:ext uri="{BB962C8B-B14F-4D97-AF65-F5344CB8AC3E}">
        <p14:creationId xmlns:p14="http://schemas.microsoft.com/office/powerpoint/2010/main" val="369886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72BC0-B257-A30A-F8F1-68AD96313DF4}"/>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6FDEAA10-CB01-582F-12B8-919F18CE145D}"/>
              </a:ext>
            </a:extLst>
          </p:cNvPr>
          <p:cNvSpPr>
            <a:spLocks noGrp="1"/>
          </p:cNvSpPr>
          <p:nvPr>
            <p:ph type="title"/>
          </p:nvPr>
        </p:nvSpPr>
        <p:spPr>
          <a:xfrm>
            <a:off x="838200" y="365125"/>
            <a:ext cx="10515600" cy="753971"/>
          </a:xfrm>
        </p:spPr>
        <p:txBody>
          <a:bodyPr>
            <a:normAutofit fontScale="90000"/>
          </a:bodyPr>
          <a:lstStyle/>
          <a:p>
            <a:pPr>
              <a:spcAft>
                <a:spcPts val="750"/>
              </a:spcAft>
            </a:pPr>
            <a:r>
              <a:rPr lang="lv-LV" sz="2200" b="1" i="0" dirty="0">
                <a:solidFill>
                  <a:srgbClr val="242424"/>
                </a:solidFill>
                <a:effectLst/>
                <a:latin typeface="Times New Roman" panose="02020603050405020304" pitchFamily="18" charset="0"/>
                <a:cs typeface="Times New Roman" panose="02020603050405020304" pitchFamily="18" charset="0"/>
              </a:rPr>
              <a:t>Construction file: Purva hidroloģiskā režīma stabilizēšana dabas liegumā “Cenu tīrelis”</a:t>
            </a:r>
            <a:br>
              <a:rPr lang="lv-LV" sz="2200" b="1" i="0" dirty="0">
                <a:solidFill>
                  <a:srgbClr val="242424"/>
                </a:solidFill>
                <a:effectLst/>
                <a:latin typeface="Times New Roman" panose="02020603050405020304" pitchFamily="18" charset="0"/>
                <a:cs typeface="Times New Roman" panose="02020603050405020304" pitchFamily="18" charset="0"/>
              </a:rPr>
            </a:br>
            <a:r>
              <a:rPr lang="lv-LV" sz="2200" b="1" i="0" dirty="0">
                <a:solidFill>
                  <a:srgbClr val="242424"/>
                </a:solidFill>
                <a:effectLst/>
                <a:latin typeface="Times New Roman" panose="02020603050405020304" pitchFamily="18" charset="0"/>
                <a:cs typeface="Times New Roman" panose="02020603050405020304" pitchFamily="18" charset="0"/>
              </a:rPr>
              <a:t>Building </a:t>
            </a:r>
            <a:r>
              <a:rPr lang="lv-LV" sz="2200" b="1" i="0" dirty="0" err="1">
                <a:solidFill>
                  <a:srgbClr val="242424"/>
                </a:solidFill>
                <a:effectLst/>
                <a:latin typeface="Times New Roman" panose="02020603050405020304" pitchFamily="18" charset="0"/>
                <a:cs typeface="Times New Roman" panose="02020603050405020304" pitchFamily="18" charset="0"/>
              </a:rPr>
              <a:t>Information</a:t>
            </a:r>
            <a:r>
              <a:rPr lang="lv-LV" sz="2200" b="1" i="0" dirty="0">
                <a:solidFill>
                  <a:srgbClr val="242424"/>
                </a:solidFill>
                <a:effectLst/>
                <a:latin typeface="Times New Roman" panose="02020603050405020304" pitchFamily="18" charset="0"/>
                <a:cs typeface="Times New Roman" panose="02020603050405020304" pitchFamily="18" charset="0"/>
              </a:rPr>
              <a:t> </a:t>
            </a:r>
            <a:r>
              <a:rPr lang="lv-LV" sz="2200" b="1" i="0" dirty="0" err="1">
                <a:solidFill>
                  <a:srgbClr val="242424"/>
                </a:solidFill>
                <a:effectLst/>
                <a:latin typeface="Times New Roman" panose="02020603050405020304" pitchFamily="18" charset="0"/>
                <a:cs typeface="Times New Roman" panose="02020603050405020304" pitchFamily="18" charset="0"/>
              </a:rPr>
              <a:t>System</a:t>
            </a:r>
            <a:r>
              <a:rPr lang="lv-LV" sz="2200" b="1" i="0" dirty="0">
                <a:solidFill>
                  <a:srgbClr val="242424"/>
                </a:solidFill>
                <a:effectLst/>
                <a:latin typeface="Times New Roman" panose="02020603050405020304" pitchFamily="18" charset="0"/>
                <a:cs typeface="Times New Roman" panose="02020603050405020304" pitchFamily="18" charset="0"/>
              </a:rPr>
              <a:t> (BIS) No. BIS-BL-856923-16105 </a:t>
            </a:r>
            <a:r>
              <a:rPr lang="lv-LV" sz="2200" b="1" i="0" dirty="0" err="1">
                <a:solidFill>
                  <a:srgbClr val="242424"/>
                </a:solidFill>
                <a:effectLst/>
                <a:latin typeface="Times New Roman" panose="02020603050405020304" pitchFamily="18" charset="0"/>
                <a:cs typeface="Times New Roman" panose="02020603050405020304" pitchFamily="18" charset="0"/>
              </a:rPr>
              <a:t>from</a:t>
            </a:r>
            <a:r>
              <a:rPr lang="lv-LV" sz="2200" b="1" i="0" dirty="0">
                <a:solidFill>
                  <a:srgbClr val="242424"/>
                </a:solidFill>
                <a:effectLst/>
                <a:latin typeface="Times New Roman" panose="02020603050405020304" pitchFamily="18" charset="0"/>
                <a:cs typeface="Times New Roman" panose="02020603050405020304" pitchFamily="18" charset="0"/>
              </a:rPr>
              <a:t> 12.03.2025.</a:t>
            </a:r>
            <a:endParaRPr lang="lv-LV" dirty="0"/>
          </a:p>
        </p:txBody>
      </p:sp>
      <p:sp>
        <p:nvSpPr>
          <p:cNvPr id="3" name="Satura vietturis 2">
            <a:extLst>
              <a:ext uri="{FF2B5EF4-FFF2-40B4-BE49-F238E27FC236}">
                <a16:creationId xmlns:a16="http://schemas.microsoft.com/office/drawing/2014/main" id="{71F9EF7F-6B09-17AE-BFC5-CAB7C48218E2}"/>
              </a:ext>
            </a:extLst>
          </p:cNvPr>
          <p:cNvSpPr>
            <a:spLocks noGrp="1"/>
          </p:cNvSpPr>
          <p:nvPr>
            <p:ph idx="1"/>
          </p:nvPr>
        </p:nvSpPr>
        <p:spPr>
          <a:xfrm>
            <a:off x="838200" y="1506738"/>
            <a:ext cx="10515600" cy="5282384"/>
          </a:xfrm>
        </p:spPr>
        <p:txBody>
          <a:bodyPr>
            <a:normAutofit/>
          </a:bodyPr>
          <a:lstStyle/>
          <a:p>
            <a:r>
              <a:rPr lang="lv-LV" sz="2200" b="1" i="0" cap="all" dirty="0" err="1">
                <a:solidFill>
                  <a:srgbClr val="009999"/>
                </a:solidFill>
                <a:effectLst/>
                <a:latin typeface="Times New Roman" panose="02020603050405020304" pitchFamily="18" charset="0"/>
                <a:cs typeface="Times New Roman" panose="02020603050405020304" pitchFamily="18" charset="0"/>
              </a:rPr>
              <a:t>Technical</a:t>
            </a:r>
            <a:r>
              <a:rPr lang="lv-LV" sz="2200" b="1" i="0" cap="all" dirty="0">
                <a:solidFill>
                  <a:srgbClr val="009999"/>
                </a:solidFill>
                <a:effectLst/>
                <a:latin typeface="Times New Roman" panose="02020603050405020304" pitchFamily="18" charset="0"/>
                <a:cs typeface="Times New Roman" panose="02020603050405020304" pitchFamily="18" charset="0"/>
              </a:rPr>
              <a:t> </a:t>
            </a:r>
            <a:r>
              <a:rPr lang="lv-LV" sz="2200" b="1" i="0" cap="all" dirty="0" err="1">
                <a:solidFill>
                  <a:srgbClr val="009999"/>
                </a:solidFill>
                <a:effectLst/>
                <a:latin typeface="Times New Roman" panose="02020603050405020304" pitchFamily="18" charset="0"/>
                <a:cs typeface="Times New Roman" panose="02020603050405020304" pitchFamily="18" charset="0"/>
              </a:rPr>
              <a:t>specifications</a:t>
            </a:r>
            <a:endParaRPr lang="lv-LV" sz="2200" b="1" i="0" cap="all" dirty="0">
              <a:solidFill>
                <a:srgbClr val="009999"/>
              </a:solidFill>
              <a:effectLst/>
              <a:latin typeface="Times New Roman" panose="02020603050405020304" pitchFamily="18" charset="0"/>
              <a:cs typeface="Times New Roman" panose="02020603050405020304" pitchFamily="18" charset="0"/>
            </a:endParaRPr>
          </a:p>
          <a:p>
            <a:pPr marL="0" indent="0">
              <a:buNone/>
            </a:pPr>
            <a:endParaRPr lang="lv-LV" sz="2200" b="1" cap="all" dirty="0">
              <a:solidFill>
                <a:srgbClr val="009999"/>
              </a:solidFill>
              <a:latin typeface="Times New Roman" panose="02020603050405020304" pitchFamily="18" charset="0"/>
              <a:cs typeface="Times New Roman" panose="02020603050405020304" pitchFamily="18" charset="0"/>
            </a:endParaRPr>
          </a:p>
          <a:p>
            <a:pPr marL="0" indent="0">
              <a:buNone/>
            </a:pPr>
            <a:endParaRPr lang="lv-LV" sz="2200" b="1" cap="all" dirty="0">
              <a:solidFill>
                <a:srgbClr val="009999"/>
              </a:solidFill>
              <a:latin typeface="Times New Roman" panose="02020603050405020304" pitchFamily="18" charset="0"/>
              <a:cs typeface="Times New Roman" panose="02020603050405020304" pitchFamily="18" charset="0"/>
            </a:endParaRPr>
          </a:p>
          <a:p>
            <a:pPr marL="0" indent="0">
              <a:buNone/>
            </a:pPr>
            <a:endParaRPr lang="lv-LV" sz="2200" b="1" cap="all" dirty="0">
              <a:solidFill>
                <a:srgbClr val="009999"/>
              </a:solidFill>
              <a:latin typeface="Times New Roman" panose="02020603050405020304" pitchFamily="18" charset="0"/>
              <a:cs typeface="Times New Roman" panose="02020603050405020304" pitchFamily="18" charset="0"/>
            </a:endParaRPr>
          </a:p>
          <a:p>
            <a:pPr marL="0" indent="0">
              <a:buNone/>
            </a:pPr>
            <a:endParaRPr lang="lv-LV" sz="2200" b="1" cap="all" dirty="0">
              <a:solidFill>
                <a:srgbClr val="009999"/>
              </a:solidFill>
              <a:latin typeface="Times New Roman" panose="02020603050405020304" pitchFamily="18" charset="0"/>
              <a:cs typeface="Times New Roman" panose="02020603050405020304" pitchFamily="18" charset="0"/>
            </a:endParaRPr>
          </a:p>
          <a:p>
            <a:pPr marL="0" indent="0">
              <a:buNone/>
            </a:pPr>
            <a:endParaRPr lang="lv-LV" sz="2200" b="1" cap="all" dirty="0">
              <a:solidFill>
                <a:srgbClr val="009999"/>
              </a:solidFill>
              <a:latin typeface="Times New Roman" panose="02020603050405020304" pitchFamily="18" charset="0"/>
              <a:cs typeface="Times New Roman" panose="02020603050405020304" pitchFamily="18" charset="0"/>
            </a:endParaRPr>
          </a:p>
          <a:p>
            <a:pPr marL="0" indent="0">
              <a:buNone/>
            </a:pPr>
            <a:endParaRPr lang="lv-LV" sz="2200" b="1" cap="all" dirty="0">
              <a:solidFill>
                <a:srgbClr val="009999"/>
              </a:solidFill>
              <a:latin typeface="Times New Roman" panose="02020603050405020304" pitchFamily="18" charset="0"/>
              <a:cs typeface="Times New Roman" panose="02020603050405020304" pitchFamily="18" charset="0"/>
            </a:endParaRPr>
          </a:p>
          <a:p>
            <a:pPr marL="0" indent="0">
              <a:buNone/>
            </a:pPr>
            <a:endParaRPr lang="lv-LV" sz="2200" b="1" cap="all" dirty="0">
              <a:solidFill>
                <a:srgbClr val="009999"/>
              </a:solidFill>
              <a:latin typeface="Times New Roman" panose="02020603050405020304" pitchFamily="18" charset="0"/>
              <a:cs typeface="Times New Roman" panose="02020603050405020304" pitchFamily="18" charset="0"/>
            </a:endParaRPr>
          </a:p>
          <a:p>
            <a:pPr marL="0" indent="0">
              <a:buNone/>
            </a:pPr>
            <a:endParaRPr lang="lv-LV" sz="2200" b="1" cap="all" dirty="0">
              <a:solidFill>
                <a:srgbClr val="009999"/>
              </a:solidFill>
              <a:latin typeface="Times New Roman" panose="02020603050405020304" pitchFamily="18" charset="0"/>
              <a:cs typeface="Times New Roman" panose="02020603050405020304" pitchFamily="18" charset="0"/>
            </a:endParaRPr>
          </a:p>
          <a:p>
            <a:pPr marL="0" indent="0">
              <a:buNone/>
            </a:pPr>
            <a:endParaRPr lang="lv-LV" sz="2200" b="1" cap="all" dirty="0">
              <a:solidFill>
                <a:srgbClr val="009999"/>
              </a:solidFill>
              <a:latin typeface="Times New Roman" panose="02020603050405020304" pitchFamily="18" charset="0"/>
              <a:cs typeface="Times New Roman" panose="02020603050405020304" pitchFamily="18" charset="0"/>
            </a:endParaRPr>
          </a:p>
          <a:p>
            <a:pPr marL="0" indent="0">
              <a:buNone/>
            </a:pPr>
            <a:endParaRPr lang="lv-LV" sz="2200" b="1" cap="all" dirty="0">
              <a:solidFill>
                <a:srgbClr val="009999"/>
              </a:solidFill>
              <a:latin typeface="Times New Roman" panose="02020603050405020304" pitchFamily="18" charset="0"/>
              <a:cs typeface="Times New Roman" panose="02020603050405020304" pitchFamily="18" charset="0"/>
            </a:endParaRPr>
          </a:p>
          <a:p>
            <a:pPr marL="0" indent="0">
              <a:buNone/>
            </a:pPr>
            <a:endParaRPr lang="lv-LV" sz="2200" b="1" cap="all" dirty="0">
              <a:solidFill>
                <a:srgbClr val="009999"/>
              </a:solidFill>
              <a:latin typeface="Times New Roman" panose="02020603050405020304" pitchFamily="18" charset="0"/>
              <a:cs typeface="Times New Roman" panose="02020603050405020304" pitchFamily="18" charset="0"/>
            </a:endParaRPr>
          </a:p>
          <a:p>
            <a:pPr marL="0" indent="0">
              <a:buNone/>
            </a:pPr>
            <a:endParaRPr lang="lv-LV" sz="2200" b="1" cap="all" dirty="0">
              <a:solidFill>
                <a:srgbClr val="009999"/>
              </a:solidFill>
              <a:latin typeface="Times New Roman" panose="02020603050405020304" pitchFamily="18" charset="0"/>
              <a:cs typeface="Times New Roman" panose="02020603050405020304" pitchFamily="18" charset="0"/>
            </a:endParaRPr>
          </a:p>
          <a:p>
            <a:pPr marL="0" indent="0">
              <a:buNone/>
            </a:pPr>
            <a:endParaRPr lang="lv-LV" sz="2200" b="1" cap="all" dirty="0">
              <a:solidFill>
                <a:srgbClr val="009999"/>
              </a:solidFill>
              <a:latin typeface="Times New Roman" panose="02020603050405020304" pitchFamily="18" charset="0"/>
              <a:cs typeface="Times New Roman" panose="02020603050405020304" pitchFamily="18" charset="0"/>
            </a:endParaRPr>
          </a:p>
          <a:p>
            <a:pPr marL="0" indent="0">
              <a:buNone/>
            </a:pPr>
            <a:endParaRPr lang="lv-LV" sz="2200" b="1" cap="all" dirty="0">
              <a:latin typeface="Times New Roman" panose="02020603050405020304" pitchFamily="18" charset="0"/>
              <a:cs typeface="Times New Roman" panose="02020603050405020304" pitchFamily="18" charset="0"/>
            </a:endParaRPr>
          </a:p>
          <a:p>
            <a:endParaRPr lang="lv-LV" sz="2200" b="1" i="0" cap="all" dirty="0">
              <a:solidFill>
                <a:srgbClr val="009999"/>
              </a:solidFill>
              <a:effectLst/>
              <a:latin typeface="Times New Roman" panose="02020603050405020304" pitchFamily="18" charset="0"/>
              <a:cs typeface="Times New Roman" panose="02020603050405020304" pitchFamily="18" charset="0"/>
            </a:endParaRPr>
          </a:p>
          <a:p>
            <a:endParaRPr lang="lv-LV" sz="2200" b="1" cap="all" dirty="0">
              <a:solidFill>
                <a:srgbClr val="009999"/>
              </a:solidFill>
              <a:latin typeface="Times New Roman" panose="02020603050405020304" pitchFamily="18" charset="0"/>
              <a:cs typeface="Times New Roman" panose="02020603050405020304" pitchFamily="18" charset="0"/>
            </a:endParaRPr>
          </a:p>
          <a:p>
            <a:endParaRPr lang="lv-LV" sz="2200" b="1" i="0" cap="all" dirty="0">
              <a:solidFill>
                <a:srgbClr val="009999"/>
              </a:solidFill>
              <a:effectLst/>
              <a:latin typeface="Times New Roman" panose="02020603050405020304" pitchFamily="18" charset="0"/>
              <a:cs typeface="Times New Roman" panose="02020603050405020304" pitchFamily="18" charset="0"/>
            </a:endParaRPr>
          </a:p>
          <a:p>
            <a:endParaRPr lang="lv-LV" sz="2200" b="1" cap="all" dirty="0">
              <a:solidFill>
                <a:srgbClr val="009999"/>
              </a:solidFill>
              <a:latin typeface="Times New Roman" panose="02020603050405020304" pitchFamily="18" charset="0"/>
              <a:cs typeface="Times New Roman" panose="02020603050405020304" pitchFamily="18" charset="0"/>
            </a:endParaRPr>
          </a:p>
          <a:p>
            <a:endParaRPr lang="lv-LV" sz="2200" b="1" i="0" cap="all" dirty="0">
              <a:solidFill>
                <a:srgbClr val="009999"/>
              </a:solidFill>
              <a:effectLst/>
              <a:latin typeface="Times New Roman" panose="02020603050405020304" pitchFamily="18" charset="0"/>
              <a:cs typeface="Times New Roman" panose="02020603050405020304" pitchFamily="18" charset="0"/>
            </a:endParaRPr>
          </a:p>
          <a:p>
            <a:endParaRPr lang="lv-LV" sz="2200" b="1" cap="all" dirty="0">
              <a:solidFill>
                <a:srgbClr val="009999"/>
              </a:solidFill>
              <a:latin typeface="Times New Roman" panose="02020603050405020304" pitchFamily="18" charset="0"/>
              <a:cs typeface="Times New Roman" panose="02020603050405020304" pitchFamily="18" charset="0"/>
            </a:endParaRPr>
          </a:p>
          <a:p>
            <a:endParaRPr lang="lv-LV" sz="2200" b="1" i="0" cap="all" dirty="0">
              <a:solidFill>
                <a:srgbClr val="009999"/>
              </a:solidFill>
              <a:effectLst/>
              <a:latin typeface="Times New Roman" panose="02020603050405020304" pitchFamily="18" charset="0"/>
              <a:cs typeface="Times New Roman" panose="02020603050405020304" pitchFamily="18" charset="0"/>
            </a:endParaRPr>
          </a:p>
        </p:txBody>
      </p:sp>
      <p:sp>
        <p:nvSpPr>
          <p:cNvPr id="9" name="Slaida numura vietturis 8">
            <a:extLst>
              <a:ext uri="{FF2B5EF4-FFF2-40B4-BE49-F238E27FC236}">
                <a16:creationId xmlns:a16="http://schemas.microsoft.com/office/drawing/2014/main" id="{83503B4C-AF75-0F54-7618-031FF1979951}"/>
              </a:ext>
            </a:extLst>
          </p:cNvPr>
          <p:cNvSpPr>
            <a:spLocks noGrp="1"/>
          </p:cNvSpPr>
          <p:nvPr>
            <p:ph type="sldNum" sz="quarter" idx="12"/>
          </p:nvPr>
        </p:nvSpPr>
        <p:spPr/>
        <p:txBody>
          <a:bodyPr/>
          <a:lstStyle/>
          <a:p>
            <a:fld id="{C8F1DB6C-B11E-4363-B4E0-13E6068DF05E}" type="slidenum">
              <a:rPr lang="lv-LV" smtClean="0"/>
              <a:t>3</a:t>
            </a:fld>
            <a:endParaRPr lang="lv-LV" dirty="0"/>
          </a:p>
        </p:txBody>
      </p:sp>
      <p:pic>
        <p:nvPicPr>
          <p:cNvPr id="5" name="Picture 4">
            <a:extLst>
              <a:ext uri="{FF2B5EF4-FFF2-40B4-BE49-F238E27FC236}">
                <a16:creationId xmlns:a16="http://schemas.microsoft.com/office/drawing/2014/main" id="{1891E03A-3F18-EF7B-1ED9-589B7D187CA4}"/>
              </a:ext>
            </a:extLst>
          </p:cNvPr>
          <p:cNvPicPr>
            <a:picLocks noChangeAspect="1"/>
          </p:cNvPicPr>
          <p:nvPr/>
        </p:nvPicPr>
        <p:blipFill>
          <a:blip r:embed="rId2"/>
          <a:stretch>
            <a:fillRect/>
          </a:stretch>
        </p:blipFill>
        <p:spPr>
          <a:xfrm>
            <a:off x="1152144" y="1898230"/>
            <a:ext cx="8897112" cy="4594645"/>
          </a:xfrm>
          <a:prstGeom prst="rect">
            <a:avLst/>
          </a:prstGeom>
        </p:spPr>
      </p:pic>
    </p:spTree>
    <p:extLst>
      <p:ext uri="{BB962C8B-B14F-4D97-AF65-F5344CB8AC3E}">
        <p14:creationId xmlns:p14="http://schemas.microsoft.com/office/powerpoint/2010/main" val="3688435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F834-A3F9-6D72-A3AF-6C4AE0E6D70B}"/>
              </a:ext>
            </a:extLst>
          </p:cNvPr>
          <p:cNvSpPr>
            <a:spLocks noGrp="1"/>
          </p:cNvSpPr>
          <p:nvPr>
            <p:ph type="title"/>
          </p:nvPr>
        </p:nvSpPr>
        <p:spPr>
          <a:xfrm>
            <a:off x="838200" y="365125"/>
            <a:ext cx="5132832" cy="887603"/>
          </a:xfrm>
        </p:spPr>
        <p:txBody>
          <a:bodyPr>
            <a:normAutofit/>
          </a:bodyPr>
          <a:lstStyle/>
          <a:p>
            <a:r>
              <a:rPr lang="en-US" sz="2000" b="1" dirty="0">
                <a:latin typeface="Times New Roman" panose="02020603050405020304" pitchFamily="18" charset="0"/>
                <a:cs typeface="Times New Roman" panose="02020603050405020304" pitchFamily="18" charset="0"/>
              </a:rPr>
              <a:t>Construction design</a:t>
            </a:r>
            <a:r>
              <a:rPr lang="lv-LV"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DE96E8A8-3AB1-81B4-F424-37BF0957CFE3}"/>
              </a:ext>
            </a:extLst>
          </p:cNvPr>
          <p:cNvPicPr>
            <a:picLocks noGrp="1" noChangeAspect="1"/>
          </p:cNvPicPr>
          <p:nvPr>
            <p:ph idx="1"/>
          </p:nvPr>
        </p:nvPicPr>
        <p:blipFill>
          <a:blip r:embed="rId2"/>
          <a:stretch>
            <a:fillRect/>
          </a:stretch>
        </p:blipFill>
        <p:spPr>
          <a:xfrm>
            <a:off x="261574" y="1143167"/>
            <a:ext cx="7721137" cy="5542609"/>
          </a:xfrm>
          <a:prstGeom prst="rect">
            <a:avLst/>
          </a:prstGeom>
        </p:spPr>
      </p:pic>
      <p:sp>
        <p:nvSpPr>
          <p:cNvPr id="4" name="Slide Number Placeholder 3">
            <a:extLst>
              <a:ext uri="{FF2B5EF4-FFF2-40B4-BE49-F238E27FC236}">
                <a16:creationId xmlns:a16="http://schemas.microsoft.com/office/drawing/2014/main" id="{CA39B136-F066-4568-05B6-0E30B502A5E7}"/>
              </a:ext>
            </a:extLst>
          </p:cNvPr>
          <p:cNvSpPr>
            <a:spLocks noGrp="1"/>
          </p:cNvSpPr>
          <p:nvPr>
            <p:ph type="sldNum" sz="quarter" idx="12"/>
          </p:nvPr>
        </p:nvSpPr>
        <p:spPr/>
        <p:txBody>
          <a:bodyPr/>
          <a:lstStyle/>
          <a:p>
            <a:fld id="{C8F1DB6C-B11E-4363-B4E0-13E6068DF05E}" type="slidenum">
              <a:rPr lang="lv-LV" smtClean="0"/>
              <a:t>4</a:t>
            </a:fld>
            <a:endParaRPr lang="lv-LV"/>
          </a:p>
        </p:txBody>
      </p:sp>
    </p:spTree>
    <p:extLst>
      <p:ext uri="{BB962C8B-B14F-4D97-AF65-F5344CB8AC3E}">
        <p14:creationId xmlns:p14="http://schemas.microsoft.com/office/powerpoint/2010/main" val="2457375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9D21FF-67C4-7C45-1508-C02C8D1064DB}"/>
              </a:ext>
            </a:extLst>
          </p:cNvPr>
          <p:cNvSpPr>
            <a:spLocks noGrp="1"/>
          </p:cNvSpPr>
          <p:nvPr>
            <p:ph type="sldNum" sz="quarter" idx="12"/>
          </p:nvPr>
        </p:nvSpPr>
        <p:spPr/>
        <p:txBody>
          <a:bodyPr/>
          <a:lstStyle/>
          <a:p>
            <a:fld id="{C8F1DB6C-B11E-4363-B4E0-13E6068DF05E}" type="slidenum">
              <a:rPr lang="lv-LV" smtClean="0"/>
              <a:t>5</a:t>
            </a:fld>
            <a:endParaRPr lang="lv-LV"/>
          </a:p>
        </p:txBody>
      </p:sp>
      <p:sp>
        <p:nvSpPr>
          <p:cNvPr id="5" name="Title 1">
            <a:extLst>
              <a:ext uri="{FF2B5EF4-FFF2-40B4-BE49-F238E27FC236}">
                <a16:creationId xmlns:a16="http://schemas.microsoft.com/office/drawing/2014/main" id="{75A9053D-EDB8-6392-2B59-B0F9C45FC018}"/>
              </a:ext>
            </a:extLst>
          </p:cNvPr>
          <p:cNvSpPr txBox="1">
            <a:spLocks/>
          </p:cNvSpPr>
          <p:nvPr/>
        </p:nvSpPr>
        <p:spPr>
          <a:xfrm>
            <a:off x="838200" y="365125"/>
            <a:ext cx="5132832" cy="887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latin typeface="Times New Roman" panose="02020603050405020304" pitchFamily="18" charset="0"/>
                <a:cs typeface="Times New Roman" panose="02020603050405020304" pitchFamily="18" charset="0"/>
              </a:rPr>
              <a:t>Construction design</a:t>
            </a:r>
            <a:r>
              <a:rPr lang="lv-LV" sz="2000" b="1">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37FFDAB-FC0A-2DB1-52D3-5D95543640A3}"/>
              </a:ext>
            </a:extLst>
          </p:cNvPr>
          <p:cNvPicPr>
            <a:picLocks noChangeAspect="1"/>
          </p:cNvPicPr>
          <p:nvPr/>
        </p:nvPicPr>
        <p:blipFill>
          <a:blip r:embed="rId2"/>
          <a:stretch>
            <a:fillRect/>
          </a:stretch>
        </p:blipFill>
        <p:spPr>
          <a:xfrm>
            <a:off x="268659" y="1168151"/>
            <a:ext cx="3963334" cy="5324724"/>
          </a:xfrm>
          <a:prstGeom prst="rect">
            <a:avLst/>
          </a:prstGeom>
        </p:spPr>
      </p:pic>
      <p:pic>
        <p:nvPicPr>
          <p:cNvPr id="11" name="Picture 10">
            <a:extLst>
              <a:ext uri="{FF2B5EF4-FFF2-40B4-BE49-F238E27FC236}">
                <a16:creationId xmlns:a16="http://schemas.microsoft.com/office/drawing/2014/main" id="{BD141511-4891-4107-AA64-1FCB1D28EF25}"/>
              </a:ext>
            </a:extLst>
          </p:cNvPr>
          <p:cNvPicPr>
            <a:picLocks noChangeAspect="1"/>
          </p:cNvPicPr>
          <p:nvPr/>
        </p:nvPicPr>
        <p:blipFill>
          <a:blip r:embed="rId3"/>
          <a:stretch>
            <a:fillRect/>
          </a:stretch>
        </p:blipFill>
        <p:spPr>
          <a:xfrm>
            <a:off x="4412500" y="1168151"/>
            <a:ext cx="7667608" cy="3557016"/>
          </a:xfrm>
          <a:prstGeom prst="rect">
            <a:avLst/>
          </a:prstGeom>
        </p:spPr>
      </p:pic>
    </p:spTree>
    <p:extLst>
      <p:ext uri="{BB962C8B-B14F-4D97-AF65-F5344CB8AC3E}">
        <p14:creationId xmlns:p14="http://schemas.microsoft.com/office/powerpoint/2010/main" val="3313552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F7E2D-DF0E-CB3B-D704-7B8008E11BE0}"/>
              </a:ext>
            </a:extLst>
          </p:cNvPr>
          <p:cNvSpPr>
            <a:spLocks noGrp="1"/>
          </p:cNvSpPr>
          <p:nvPr>
            <p:ph type="title"/>
          </p:nvPr>
        </p:nvSpPr>
        <p:spPr>
          <a:xfrm>
            <a:off x="173720" y="365125"/>
            <a:ext cx="3267456" cy="1325563"/>
          </a:xfrm>
        </p:spPr>
        <p:txBody>
          <a:bodyPr>
            <a:normAutofit/>
          </a:bodyPr>
          <a:lstStyle/>
          <a:p>
            <a:r>
              <a:rPr lang="en-US" sz="2000" b="1" dirty="0">
                <a:latin typeface="Times New Roman" panose="02020603050405020304" pitchFamily="18" charset="0"/>
                <a:cs typeface="Times New Roman" panose="02020603050405020304" pitchFamily="18" charset="0"/>
              </a:rPr>
              <a:t>Construction design:</a:t>
            </a:r>
            <a:r>
              <a:rPr lang="lv-LV" sz="2000" b="1" dirty="0">
                <a:latin typeface="Times New Roman" panose="02020603050405020304" pitchFamily="18" charset="0"/>
                <a:cs typeface="Times New Roman" panose="02020603050405020304" pitchFamily="18" charset="0"/>
              </a:rPr>
              <a:t> MS1-1</a:t>
            </a:r>
            <a:endParaRPr lang="en-US" sz="20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593867B-543C-71EB-AA4F-4C82BFD86EE1}"/>
              </a:ext>
            </a:extLst>
          </p:cNvPr>
          <p:cNvSpPr>
            <a:spLocks noGrp="1"/>
          </p:cNvSpPr>
          <p:nvPr>
            <p:ph type="sldNum" sz="quarter" idx="12"/>
          </p:nvPr>
        </p:nvSpPr>
        <p:spPr/>
        <p:txBody>
          <a:bodyPr/>
          <a:lstStyle/>
          <a:p>
            <a:fld id="{C8F1DB6C-B11E-4363-B4E0-13E6068DF05E}" type="slidenum">
              <a:rPr lang="lv-LV" smtClean="0"/>
              <a:t>6</a:t>
            </a:fld>
            <a:endParaRPr lang="lv-LV"/>
          </a:p>
        </p:txBody>
      </p:sp>
      <p:pic>
        <p:nvPicPr>
          <p:cNvPr id="6" name="Picture 5">
            <a:extLst>
              <a:ext uri="{FF2B5EF4-FFF2-40B4-BE49-F238E27FC236}">
                <a16:creationId xmlns:a16="http://schemas.microsoft.com/office/drawing/2014/main" id="{AA1F4CE7-4E59-8A0B-0410-4E00F5A5E1EC}"/>
              </a:ext>
            </a:extLst>
          </p:cNvPr>
          <p:cNvPicPr>
            <a:picLocks noChangeAspect="1"/>
          </p:cNvPicPr>
          <p:nvPr/>
        </p:nvPicPr>
        <p:blipFill>
          <a:blip r:embed="rId2"/>
          <a:stretch>
            <a:fillRect/>
          </a:stretch>
        </p:blipFill>
        <p:spPr>
          <a:xfrm>
            <a:off x="563077" y="1517746"/>
            <a:ext cx="2316346" cy="4700651"/>
          </a:xfrm>
          <a:prstGeom prst="rect">
            <a:avLst/>
          </a:prstGeom>
        </p:spPr>
      </p:pic>
      <p:sp>
        <p:nvSpPr>
          <p:cNvPr id="7" name="Title 1">
            <a:extLst>
              <a:ext uri="{FF2B5EF4-FFF2-40B4-BE49-F238E27FC236}">
                <a16:creationId xmlns:a16="http://schemas.microsoft.com/office/drawing/2014/main" id="{9D841377-70D1-56D6-CF23-B3CA15F50E11}"/>
              </a:ext>
            </a:extLst>
          </p:cNvPr>
          <p:cNvSpPr txBox="1">
            <a:spLocks/>
          </p:cNvSpPr>
          <p:nvPr/>
        </p:nvSpPr>
        <p:spPr>
          <a:xfrm>
            <a:off x="3441176" y="365124"/>
            <a:ext cx="32674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latin typeface="Times New Roman" panose="02020603050405020304" pitchFamily="18" charset="0"/>
                <a:cs typeface="Times New Roman" panose="02020603050405020304" pitchFamily="18" charset="0"/>
              </a:rPr>
              <a:t>Construction design:</a:t>
            </a:r>
            <a:r>
              <a:rPr lang="lv-LV" sz="2000" b="1" dirty="0">
                <a:latin typeface="Times New Roman" panose="02020603050405020304" pitchFamily="18" charset="0"/>
                <a:cs typeface="Times New Roman" panose="02020603050405020304" pitchFamily="18" charset="0"/>
              </a:rPr>
              <a:t> MS1-2</a:t>
            </a:r>
            <a:endParaRPr lang="en-US" sz="20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893A2FD-0416-2D15-D75A-74DF7AB24875}"/>
              </a:ext>
            </a:extLst>
          </p:cNvPr>
          <p:cNvPicPr>
            <a:picLocks noChangeAspect="1"/>
          </p:cNvPicPr>
          <p:nvPr/>
        </p:nvPicPr>
        <p:blipFill>
          <a:blip r:embed="rId3"/>
          <a:stretch>
            <a:fillRect/>
          </a:stretch>
        </p:blipFill>
        <p:spPr>
          <a:xfrm>
            <a:off x="2978871" y="1517746"/>
            <a:ext cx="4987382" cy="4517771"/>
          </a:xfrm>
          <a:prstGeom prst="rect">
            <a:avLst/>
          </a:prstGeom>
        </p:spPr>
      </p:pic>
      <p:pic>
        <p:nvPicPr>
          <p:cNvPr id="11" name="Picture 10">
            <a:extLst>
              <a:ext uri="{FF2B5EF4-FFF2-40B4-BE49-F238E27FC236}">
                <a16:creationId xmlns:a16="http://schemas.microsoft.com/office/drawing/2014/main" id="{7F588C1B-C7D6-7AC8-27A5-60CC48CD9C6F}"/>
              </a:ext>
            </a:extLst>
          </p:cNvPr>
          <p:cNvPicPr>
            <a:picLocks noChangeAspect="1"/>
          </p:cNvPicPr>
          <p:nvPr/>
        </p:nvPicPr>
        <p:blipFill>
          <a:blip r:embed="rId4"/>
          <a:stretch>
            <a:fillRect/>
          </a:stretch>
        </p:blipFill>
        <p:spPr>
          <a:xfrm>
            <a:off x="8065701" y="1517746"/>
            <a:ext cx="3955458" cy="3008376"/>
          </a:xfrm>
          <a:prstGeom prst="rect">
            <a:avLst/>
          </a:prstGeom>
        </p:spPr>
      </p:pic>
      <p:sp>
        <p:nvSpPr>
          <p:cNvPr id="12" name="Title 1">
            <a:extLst>
              <a:ext uri="{FF2B5EF4-FFF2-40B4-BE49-F238E27FC236}">
                <a16:creationId xmlns:a16="http://schemas.microsoft.com/office/drawing/2014/main" id="{B22CE48C-B8BC-3B38-76DB-89F2532237F4}"/>
              </a:ext>
            </a:extLst>
          </p:cNvPr>
          <p:cNvSpPr txBox="1">
            <a:spLocks/>
          </p:cNvSpPr>
          <p:nvPr/>
        </p:nvSpPr>
        <p:spPr>
          <a:xfrm>
            <a:off x="8174720" y="365123"/>
            <a:ext cx="32674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latin typeface="Times New Roman" panose="02020603050405020304" pitchFamily="18" charset="0"/>
                <a:cs typeface="Times New Roman" panose="02020603050405020304" pitchFamily="18" charset="0"/>
              </a:rPr>
              <a:t>Construction design:</a:t>
            </a:r>
            <a:r>
              <a:rPr lang="lv-LV" sz="2000" b="1" dirty="0">
                <a:latin typeface="Times New Roman" panose="02020603050405020304" pitchFamily="18" charset="0"/>
                <a:cs typeface="Times New Roman" panose="02020603050405020304" pitchFamily="18" charset="0"/>
              </a:rPr>
              <a:t> MS1-3</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2154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5B512-4A97-B03A-EBB2-2FDD9C76E4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3BB504-7D6D-E652-6B4B-643880594942}"/>
              </a:ext>
            </a:extLst>
          </p:cNvPr>
          <p:cNvSpPr>
            <a:spLocks noGrp="1"/>
          </p:cNvSpPr>
          <p:nvPr>
            <p:ph type="title"/>
          </p:nvPr>
        </p:nvSpPr>
        <p:spPr>
          <a:xfrm>
            <a:off x="612632" y="391921"/>
            <a:ext cx="3267456" cy="1325563"/>
          </a:xfrm>
        </p:spPr>
        <p:txBody>
          <a:bodyPr>
            <a:normAutofit/>
          </a:bodyPr>
          <a:lstStyle/>
          <a:p>
            <a:r>
              <a:rPr lang="en-US" sz="2000" b="1" dirty="0">
                <a:latin typeface="Times New Roman" panose="02020603050405020304" pitchFamily="18" charset="0"/>
                <a:cs typeface="Times New Roman" panose="02020603050405020304" pitchFamily="18" charset="0"/>
              </a:rPr>
              <a:t>Construction design:</a:t>
            </a:r>
            <a:r>
              <a:rPr lang="lv-LV" sz="2000" b="1" dirty="0">
                <a:latin typeface="Times New Roman" panose="02020603050405020304" pitchFamily="18" charset="0"/>
                <a:cs typeface="Times New Roman" panose="02020603050405020304" pitchFamily="18" charset="0"/>
              </a:rPr>
              <a:t> MS1-4</a:t>
            </a:r>
            <a:endParaRPr lang="en-US" sz="20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579EB2E-67C9-E45C-C26F-E072A250B8E3}"/>
              </a:ext>
            </a:extLst>
          </p:cNvPr>
          <p:cNvSpPr>
            <a:spLocks noGrp="1"/>
          </p:cNvSpPr>
          <p:nvPr>
            <p:ph type="sldNum" sz="quarter" idx="12"/>
          </p:nvPr>
        </p:nvSpPr>
        <p:spPr/>
        <p:txBody>
          <a:bodyPr/>
          <a:lstStyle/>
          <a:p>
            <a:fld id="{C8F1DB6C-B11E-4363-B4E0-13E6068DF05E}" type="slidenum">
              <a:rPr lang="lv-LV" smtClean="0"/>
              <a:t>7</a:t>
            </a:fld>
            <a:endParaRPr lang="lv-LV"/>
          </a:p>
        </p:txBody>
      </p:sp>
      <p:sp>
        <p:nvSpPr>
          <p:cNvPr id="7" name="Title 1">
            <a:extLst>
              <a:ext uri="{FF2B5EF4-FFF2-40B4-BE49-F238E27FC236}">
                <a16:creationId xmlns:a16="http://schemas.microsoft.com/office/drawing/2014/main" id="{F65EEAAA-78AE-C9CC-2E62-0F2399001CCC}"/>
              </a:ext>
            </a:extLst>
          </p:cNvPr>
          <p:cNvSpPr txBox="1">
            <a:spLocks/>
          </p:cNvSpPr>
          <p:nvPr/>
        </p:nvSpPr>
        <p:spPr>
          <a:xfrm>
            <a:off x="7483622" y="391922"/>
            <a:ext cx="32674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latin typeface="Times New Roman" panose="02020603050405020304" pitchFamily="18" charset="0"/>
                <a:cs typeface="Times New Roman" panose="02020603050405020304" pitchFamily="18" charset="0"/>
              </a:rPr>
              <a:t>Construction design:</a:t>
            </a:r>
            <a:r>
              <a:rPr lang="lv-LV" sz="2000" b="1" dirty="0">
                <a:latin typeface="Times New Roman" panose="02020603050405020304" pitchFamily="18" charset="0"/>
                <a:cs typeface="Times New Roman" panose="02020603050405020304" pitchFamily="18" charset="0"/>
              </a:rPr>
              <a:t> MS1-5</a:t>
            </a:r>
            <a:endParaRPr lang="en-US" sz="20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4D2F53E-F637-750B-35EE-03BDE9858B15}"/>
              </a:ext>
            </a:extLst>
          </p:cNvPr>
          <p:cNvPicPr>
            <a:picLocks noChangeAspect="1"/>
          </p:cNvPicPr>
          <p:nvPr/>
        </p:nvPicPr>
        <p:blipFill>
          <a:blip r:embed="rId2"/>
          <a:stretch>
            <a:fillRect/>
          </a:stretch>
        </p:blipFill>
        <p:spPr>
          <a:xfrm>
            <a:off x="302645" y="1271651"/>
            <a:ext cx="4904242" cy="5449824"/>
          </a:xfrm>
          <a:prstGeom prst="rect">
            <a:avLst/>
          </a:prstGeom>
        </p:spPr>
      </p:pic>
      <p:pic>
        <p:nvPicPr>
          <p:cNvPr id="10" name="Picture 9">
            <a:extLst>
              <a:ext uri="{FF2B5EF4-FFF2-40B4-BE49-F238E27FC236}">
                <a16:creationId xmlns:a16="http://schemas.microsoft.com/office/drawing/2014/main" id="{96AB4B66-2840-B264-084F-03DA48F66394}"/>
              </a:ext>
            </a:extLst>
          </p:cNvPr>
          <p:cNvPicPr>
            <a:picLocks noChangeAspect="1"/>
          </p:cNvPicPr>
          <p:nvPr/>
        </p:nvPicPr>
        <p:blipFill>
          <a:blip r:embed="rId3"/>
          <a:stretch>
            <a:fillRect/>
          </a:stretch>
        </p:blipFill>
        <p:spPr>
          <a:xfrm>
            <a:off x="6533685" y="1219875"/>
            <a:ext cx="4740868" cy="5553375"/>
          </a:xfrm>
          <a:prstGeom prst="rect">
            <a:avLst/>
          </a:prstGeom>
        </p:spPr>
      </p:pic>
    </p:spTree>
    <p:extLst>
      <p:ext uri="{BB962C8B-B14F-4D97-AF65-F5344CB8AC3E}">
        <p14:creationId xmlns:p14="http://schemas.microsoft.com/office/powerpoint/2010/main" val="2568070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atura vietturis 9">
            <a:extLst>
              <a:ext uri="{FF2B5EF4-FFF2-40B4-BE49-F238E27FC236}">
                <a16:creationId xmlns:a16="http://schemas.microsoft.com/office/drawing/2014/main" id="{A8CDABE8-8E04-9023-25DF-0D187F861B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6919" y="674700"/>
            <a:ext cx="8364118" cy="5967464"/>
          </a:xfrm>
        </p:spPr>
      </p:pic>
      <p:sp>
        <p:nvSpPr>
          <p:cNvPr id="4" name="Slaida numura vietturis 3">
            <a:extLst>
              <a:ext uri="{FF2B5EF4-FFF2-40B4-BE49-F238E27FC236}">
                <a16:creationId xmlns:a16="http://schemas.microsoft.com/office/drawing/2014/main" id="{12514777-A751-2215-7E1A-46EC9647E644}"/>
              </a:ext>
            </a:extLst>
          </p:cNvPr>
          <p:cNvSpPr>
            <a:spLocks noGrp="1"/>
          </p:cNvSpPr>
          <p:nvPr>
            <p:ph type="sldNum" sz="quarter" idx="12"/>
          </p:nvPr>
        </p:nvSpPr>
        <p:spPr/>
        <p:txBody>
          <a:bodyPr/>
          <a:lstStyle/>
          <a:p>
            <a:fld id="{C8F1DB6C-B11E-4363-B4E0-13E6068DF05E}" type="slidenum">
              <a:rPr lang="lv-LV" smtClean="0"/>
              <a:t>8</a:t>
            </a:fld>
            <a:endParaRPr lang="lv-LV"/>
          </a:p>
        </p:txBody>
      </p:sp>
      <p:sp>
        <p:nvSpPr>
          <p:cNvPr id="2" name="Virsraksts 1">
            <a:extLst>
              <a:ext uri="{FF2B5EF4-FFF2-40B4-BE49-F238E27FC236}">
                <a16:creationId xmlns:a16="http://schemas.microsoft.com/office/drawing/2014/main" id="{B25C4E4D-B389-D26E-AB16-2762C01AC36E}"/>
              </a:ext>
            </a:extLst>
          </p:cNvPr>
          <p:cNvSpPr>
            <a:spLocks noGrp="1"/>
          </p:cNvSpPr>
          <p:nvPr>
            <p:ph type="title"/>
          </p:nvPr>
        </p:nvSpPr>
        <p:spPr>
          <a:xfrm>
            <a:off x="214604" y="115252"/>
            <a:ext cx="4055644" cy="707895"/>
          </a:xfrm>
        </p:spPr>
        <p:txBody>
          <a:bodyPr>
            <a:normAutofit/>
          </a:bodyPr>
          <a:lstStyle/>
          <a:p>
            <a:r>
              <a:rPr lang="en-US" sz="2000" b="1" dirty="0">
                <a:latin typeface="Times New Roman" panose="02020603050405020304" pitchFamily="18" charset="0"/>
                <a:cs typeface="Times New Roman" panose="02020603050405020304" pitchFamily="18" charset="0"/>
              </a:rPr>
              <a:t>Construction design:</a:t>
            </a:r>
            <a:r>
              <a:rPr lang="lv-LV" sz="2000" b="1" dirty="0">
                <a:latin typeface="Times New Roman" panose="02020603050405020304" pitchFamily="18" charset="0"/>
                <a:cs typeface="Times New Roman" panose="02020603050405020304" pitchFamily="18" charset="0"/>
              </a:rPr>
              <a:t> </a:t>
            </a:r>
            <a:r>
              <a:rPr lang="lv-LV" sz="2000" b="1" dirty="0" err="1">
                <a:latin typeface="Times New Roman" panose="02020603050405020304" pitchFamily="18" charset="0"/>
                <a:cs typeface="Times New Roman" panose="02020603050405020304" pitchFamily="18" charset="0"/>
              </a:rPr>
              <a:t>Peat</a:t>
            </a:r>
            <a:r>
              <a:rPr lang="lv-LV" sz="2000" b="1" dirty="0">
                <a:latin typeface="Times New Roman" panose="02020603050405020304" pitchFamily="18" charset="0"/>
                <a:cs typeface="Times New Roman" panose="02020603050405020304" pitchFamily="18" charset="0"/>
              </a:rPr>
              <a:t> </a:t>
            </a:r>
            <a:r>
              <a:rPr lang="lv-LV" sz="2000" b="1" dirty="0" err="1">
                <a:latin typeface="Times New Roman" panose="02020603050405020304" pitchFamily="18" charset="0"/>
                <a:cs typeface="Times New Roman" panose="02020603050405020304" pitchFamily="18" charset="0"/>
              </a:rPr>
              <a:t>dam</a:t>
            </a:r>
            <a:r>
              <a:rPr lang="lv-LV" sz="2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1570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1942D-39EB-AEC3-5FB9-F76F2A19331B}"/>
            </a:ext>
          </a:extLst>
        </p:cNvPr>
        <p:cNvGrpSpPr/>
        <p:nvPr/>
      </p:nvGrpSpPr>
      <p:grpSpPr>
        <a:xfrm>
          <a:off x="0" y="0"/>
          <a:ext cx="0" cy="0"/>
          <a:chOff x="0" y="0"/>
          <a:chExt cx="0" cy="0"/>
        </a:xfrm>
      </p:grpSpPr>
      <p:sp>
        <p:nvSpPr>
          <p:cNvPr id="4" name="Slaida numura vietturis 3">
            <a:extLst>
              <a:ext uri="{FF2B5EF4-FFF2-40B4-BE49-F238E27FC236}">
                <a16:creationId xmlns:a16="http://schemas.microsoft.com/office/drawing/2014/main" id="{6CD87E0B-9701-07E6-061F-7655D5CBDA49}"/>
              </a:ext>
            </a:extLst>
          </p:cNvPr>
          <p:cNvSpPr>
            <a:spLocks noGrp="1"/>
          </p:cNvSpPr>
          <p:nvPr>
            <p:ph type="sldNum" sz="quarter" idx="12"/>
          </p:nvPr>
        </p:nvSpPr>
        <p:spPr/>
        <p:txBody>
          <a:bodyPr/>
          <a:lstStyle/>
          <a:p>
            <a:fld id="{C8F1DB6C-B11E-4363-B4E0-13E6068DF05E}" type="slidenum">
              <a:rPr lang="lv-LV" smtClean="0"/>
              <a:t>9</a:t>
            </a:fld>
            <a:endParaRPr lang="lv-LV"/>
          </a:p>
        </p:txBody>
      </p:sp>
      <p:sp>
        <p:nvSpPr>
          <p:cNvPr id="2" name="Virsraksts 1">
            <a:extLst>
              <a:ext uri="{FF2B5EF4-FFF2-40B4-BE49-F238E27FC236}">
                <a16:creationId xmlns:a16="http://schemas.microsoft.com/office/drawing/2014/main" id="{77B03647-39CA-12FF-7780-165DD243FC5F}"/>
              </a:ext>
            </a:extLst>
          </p:cNvPr>
          <p:cNvSpPr>
            <a:spLocks noGrp="1"/>
          </p:cNvSpPr>
          <p:nvPr>
            <p:ph type="title"/>
          </p:nvPr>
        </p:nvSpPr>
        <p:spPr>
          <a:xfrm>
            <a:off x="205460" y="69532"/>
            <a:ext cx="5216932" cy="707895"/>
          </a:xfrm>
        </p:spPr>
        <p:txBody>
          <a:bodyPr>
            <a:normAutofit/>
          </a:bodyPr>
          <a:lstStyle/>
          <a:p>
            <a:r>
              <a:rPr lang="en-US" sz="2000" b="1" dirty="0">
                <a:latin typeface="Times New Roman" panose="02020603050405020304" pitchFamily="18" charset="0"/>
                <a:cs typeface="Times New Roman" panose="02020603050405020304" pitchFamily="18" charset="0"/>
              </a:rPr>
              <a:t>Construction design:</a:t>
            </a:r>
            <a:r>
              <a:rPr lang="lv-LV" sz="2000" b="1" dirty="0">
                <a:latin typeface="Times New Roman" panose="02020603050405020304" pitchFamily="18" charset="0"/>
                <a:cs typeface="Times New Roman" panose="02020603050405020304" pitchFamily="18" charset="0"/>
              </a:rPr>
              <a:t> </a:t>
            </a:r>
            <a:r>
              <a:rPr lang="lv-LV" sz="2000" b="1" dirty="0" err="1">
                <a:latin typeface="Times New Roman" panose="02020603050405020304" pitchFamily="18" charset="0"/>
                <a:cs typeface="Times New Roman" panose="02020603050405020304" pitchFamily="18" charset="0"/>
              </a:rPr>
              <a:t>Wood</a:t>
            </a:r>
            <a:r>
              <a:rPr lang="lv-LV" sz="2000" b="1" dirty="0">
                <a:latin typeface="Times New Roman" panose="02020603050405020304" pitchFamily="18" charset="0"/>
                <a:cs typeface="Times New Roman" panose="02020603050405020304" pitchFamily="18" charset="0"/>
              </a:rPr>
              <a:t> </a:t>
            </a:r>
            <a:r>
              <a:rPr lang="lv-LV" sz="2000" b="1" dirty="0" err="1">
                <a:latin typeface="Times New Roman" panose="02020603050405020304" pitchFamily="18" charset="0"/>
                <a:cs typeface="Times New Roman" panose="02020603050405020304" pitchFamily="18" charset="0"/>
              </a:rPr>
              <a:t>dam</a:t>
            </a:r>
            <a:r>
              <a:rPr lang="lv-LV" sz="2000" b="1" dirty="0">
                <a:latin typeface="Times New Roman" panose="02020603050405020304" pitchFamily="18" charset="0"/>
                <a:cs typeface="Times New Roman" panose="02020603050405020304" pitchFamily="18" charset="0"/>
              </a:rPr>
              <a:t>.</a:t>
            </a:r>
          </a:p>
        </p:txBody>
      </p:sp>
      <p:pic>
        <p:nvPicPr>
          <p:cNvPr id="7" name="Satura vietturis 6">
            <a:extLst>
              <a:ext uri="{FF2B5EF4-FFF2-40B4-BE49-F238E27FC236}">
                <a16:creationId xmlns:a16="http://schemas.microsoft.com/office/drawing/2014/main" id="{3A607A23-A529-65B1-9CDD-D8B6A0B7E3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2218" y="656580"/>
            <a:ext cx="8802450" cy="6131888"/>
          </a:xfrm>
        </p:spPr>
      </p:pic>
    </p:spTree>
    <p:extLst>
      <p:ext uri="{BB962C8B-B14F-4D97-AF65-F5344CB8AC3E}">
        <p14:creationId xmlns:p14="http://schemas.microsoft.com/office/powerpoint/2010/main" val="3602354945"/>
      </p:ext>
    </p:extLst>
  </p:cSld>
  <p:clrMapOvr>
    <a:masterClrMapping/>
  </p:clrMapOvr>
</p:sld>
</file>

<file path=ppt/theme/theme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1948</TotalTime>
  <Words>636</Words>
  <Application>Microsoft Macintosh PowerPoint</Application>
  <PresentationFormat>Widescreen</PresentationFormat>
  <Paragraphs>91</Paragraphs>
  <Slides>22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Times New Roman</vt:lpstr>
      <vt:lpstr>Verdana</vt:lpstr>
      <vt:lpstr>Office dizains</vt:lpstr>
      <vt:lpstr>Overview of the activities  AGS Sistēmas SIA  14.11.2025.  EU LIFE Programm project “Peatland restoration for greenhouse gas emission reduction and carbon sequestration in the Baltic Sea region”  101074396 - LIFE21-CCM-LV-LIFE Peat Carbon</vt:lpstr>
      <vt:lpstr>WP 2: Procurement «Development of a technical designs for stabilizing the hydrological regime in the Nature reserves «Cenas Mire» and «Lielais Pelečāres Mire»»  (Purva hidroloģiskā režīma stabilizēšanas tehniskā projekta izstrāde dabas liegumos  “Cenas tīrelis” un “Lielais Pelečāres purvs”)</vt:lpstr>
      <vt:lpstr>Construction file: Purva hidroloģiskā režīma stabilizēšana dabas liegumā “Cenu tīrelis” Building Information System (BIS) No. BIS-BL-856923-16105 from 12.03.2025.</vt:lpstr>
      <vt:lpstr>Construction design:</vt:lpstr>
      <vt:lpstr>PowerPoint Presentation</vt:lpstr>
      <vt:lpstr>Construction design: MS1-1</vt:lpstr>
      <vt:lpstr>Construction design: MS1-4</vt:lpstr>
      <vt:lpstr>Construction design: Peat dam.</vt:lpstr>
      <vt:lpstr>Construction design: Wood dam.</vt:lpstr>
      <vt:lpstr>   Construction file: Purva hidroloģiskā režīma stabilizēšana dabas liegumā “Lielais Pelečāres purvs” Building Information System (BIS) No.TMP-799794-248929 from 11.06.2024.  </vt:lpstr>
      <vt:lpstr>Draft of design project. System of ditches. Lielais Pelēčārēs purvs. </vt:lpstr>
      <vt:lpstr>Draft of design project. System of ditches. Lielais Pelēčāres Mire.</vt:lpstr>
      <vt:lpstr>WP 5: Procurement «Peatland exposition in the Botanical Garden of University of Latvia»  (Dizaina projekta izstrāde un tā izbūve  «Purva ekspozīcijas izveide Latvijas Universitātes Botāniskajā dārzā») </vt:lpstr>
      <vt:lpstr>PowerPoint Presentation</vt:lpstr>
      <vt:lpstr>PowerPoint Presentation</vt:lpstr>
      <vt:lpstr>PowerPoint Presentation</vt:lpstr>
      <vt:lpstr>PowerPoint Presentation</vt:lpstr>
      <vt:lpstr>WP 2: Procurement «Building of dams for stabilizing the hydrological regime in the Nature reserves «Cenas Mire» and «Lielais Pelečāres Mire»»  (Dambju būvniecība purva hidroloģiskā režīma stabilizēšanai dabas liegumos “Cenas tīrelis” un “Lielais Pelečāres purvs”)</vt:lpstr>
      <vt:lpstr>PowerPoint Presentation</vt:lpstr>
      <vt:lpstr>Rescue work: We woke it up, apologized, moved it to a safe place. See you in spring.</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Agne Šusta</dc:creator>
  <cp:lastModifiedBy>Māra Pakalne</cp:lastModifiedBy>
  <cp:revision>52</cp:revision>
  <dcterms:created xsi:type="dcterms:W3CDTF">2025-01-25T09:33:53Z</dcterms:created>
  <dcterms:modified xsi:type="dcterms:W3CDTF">2025-11-19T06:02:47Z</dcterms:modified>
</cp:coreProperties>
</file>