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4"/>
  </p:notesMasterIdLst>
  <p:sldIdLst>
    <p:sldId id="1574" r:id="rId2"/>
    <p:sldId id="1570" r:id="rId3"/>
    <p:sldId id="1644" r:id="rId4"/>
    <p:sldId id="1608" r:id="rId5"/>
    <p:sldId id="1623" r:id="rId6"/>
    <p:sldId id="1585" r:id="rId7"/>
    <p:sldId id="1583" r:id="rId8"/>
    <p:sldId id="1635" r:id="rId9"/>
    <p:sldId id="1584" r:id="rId10"/>
    <p:sldId id="1662" r:id="rId11"/>
    <p:sldId id="1643" r:id="rId12"/>
    <p:sldId id="1642" r:id="rId13"/>
    <p:sldId id="1519" r:id="rId14"/>
    <p:sldId id="1572" r:id="rId15"/>
    <p:sldId id="1580" r:id="rId16"/>
    <p:sldId id="1590" r:id="rId17"/>
    <p:sldId id="1641" r:id="rId18"/>
    <p:sldId id="1653" r:id="rId19"/>
    <p:sldId id="1655" r:id="rId20"/>
    <p:sldId id="1652" r:id="rId21"/>
    <p:sldId id="1661" r:id="rId22"/>
    <p:sldId id="331" r:id="rId23"/>
    <p:sldId id="1645" r:id="rId24"/>
    <p:sldId id="1654" r:id="rId25"/>
    <p:sldId id="1656" r:id="rId26"/>
    <p:sldId id="1646" r:id="rId27"/>
    <p:sldId id="1649" r:id="rId28"/>
    <p:sldId id="1650" r:id="rId29"/>
    <p:sldId id="1660" r:id="rId30"/>
    <p:sldId id="1651" r:id="rId31"/>
    <p:sldId id="1659" r:id="rId32"/>
    <p:sldId id="11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66"/>
    <a:srgbClr val="70137D"/>
    <a:srgbClr val="631F71"/>
    <a:srgbClr val="FFCCCC"/>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7D604-0743-D242-8412-D2B1EBB531DE}" v="686" dt="2022-08-25T04:44:52.31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25" autoAdjust="0"/>
    <p:restoredTop sz="89501" autoAdjust="0"/>
  </p:normalViewPr>
  <p:slideViewPr>
    <p:cSldViewPr snapToGrid="0">
      <p:cViewPr varScale="1">
        <p:scale>
          <a:sx n="65" d="100"/>
          <a:sy n="65" d="100"/>
        </p:scale>
        <p:origin x="-5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130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āra Pakalne" userId="6043d4f4-9652-4941-8e29-efa5d3ed62c1" providerId="ADAL" clId="{1957D604-0743-D242-8412-D2B1EBB531DE}"/>
    <pc:docChg chg="undo custSel addSld delSld modSld sldOrd">
      <pc:chgData name="Māra Pakalne" userId="6043d4f4-9652-4941-8e29-efa5d3ed62c1" providerId="ADAL" clId="{1957D604-0743-D242-8412-D2B1EBB531DE}" dt="2022-08-25T04:44:55.082" v="2382" actId="1076"/>
      <pc:docMkLst>
        <pc:docMk/>
      </pc:docMkLst>
      <pc:sldChg chg="addSp delSp modSp add mod setBg">
        <pc:chgData name="Māra Pakalne" userId="6043d4f4-9652-4941-8e29-efa5d3ed62c1" providerId="ADAL" clId="{1957D604-0743-D242-8412-D2B1EBB531DE}" dt="2022-08-25T04:41:33.729" v="2346" actId="1076"/>
        <pc:sldMkLst>
          <pc:docMk/>
          <pc:sldMk cId="3108912942" sldId="331"/>
        </pc:sldMkLst>
        <pc:spChg chg="add mod">
          <ac:chgData name="Māra Pakalne" userId="6043d4f4-9652-4941-8e29-efa5d3ed62c1" providerId="ADAL" clId="{1957D604-0743-D242-8412-D2B1EBB531DE}" dt="2022-08-25T04:41:25.930" v="2342" actId="14100"/>
          <ac:spMkLst>
            <pc:docMk/>
            <pc:sldMk cId="3108912942" sldId="331"/>
            <ac:spMk id="2" creationId="{F2113E27-2EFF-B5B0-99CE-14E491310FB1}"/>
          </ac:spMkLst>
        </pc:spChg>
        <pc:spChg chg="add mod">
          <ac:chgData name="Māra Pakalne" userId="6043d4f4-9652-4941-8e29-efa5d3ed62c1" providerId="ADAL" clId="{1957D604-0743-D242-8412-D2B1EBB531DE}" dt="2022-08-25T04:41:33.729" v="2346" actId="1076"/>
          <ac:spMkLst>
            <pc:docMk/>
            <pc:sldMk cId="3108912942" sldId="331"/>
            <ac:spMk id="4" creationId="{3318D79B-9C87-C649-00FD-B01E03ABFF28}"/>
          </ac:spMkLst>
        </pc:spChg>
        <pc:picChg chg="mod">
          <ac:chgData name="Māra Pakalne" userId="6043d4f4-9652-4941-8e29-efa5d3ed62c1" providerId="ADAL" clId="{1957D604-0743-D242-8412-D2B1EBB531DE}" dt="2022-08-25T04:41:27.049" v="2343" actId="1076"/>
          <ac:picMkLst>
            <pc:docMk/>
            <pc:sldMk cId="3108912942" sldId="331"/>
            <ac:picMk id="3" creationId="{DCC70FA0-BD24-4677-976D-13D5D50A3EF5}"/>
          </ac:picMkLst>
        </pc:picChg>
        <pc:picChg chg="add del mod">
          <ac:chgData name="Māra Pakalne" userId="6043d4f4-9652-4941-8e29-efa5d3ed62c1" providerId="ADAL" clId="{1957D604-0743-D242-8412-D2B1EBB531DE}" dt="2022-08-25T04:24:13.885" v="1956" actId="478"/>
          <ac:picMkLst>
            <pc:docMk/>
            <pc:sldMk cId="3108912942" sldId="331"/>
            <ac:picMk id="3074" creationId="{34DBB9DB-4FE9-D30C-5C85-2423EF11C260}"/>
          </ac:picMkLst>
        </pc:picChg>
        <pc:picChg chg="mod">
          <ac:chgData name="Māra Pakalne" userId="6043d4f4-9652-4941-8e29-efa5d3ed62c1" providerId="ADAL" clId="{1957D604-0743-D242-8412-D2B1EBB531DE}" dt="2022-08-25T04:41:31.516" v="2345" actId="1076"/>
          <ac:picMkLst>
            <pc:docMk/>
            <pc:sldMk cId="3108912942" sldId="331"/>
            <ac:picMk id="31746" creationId="{58865BDD-04BC-4FA7-8B6D-4B35990D570A}"/>
          </ac:picMkLst>
        </pc:picChg>
      </pc:sldChg>
      <pc:sldChg chg="delSp modSp add mod setBg">
        <pc:chgData name="Māra Pakalne" userId="6043d4f4-9652-4941-8e29-efa5d3ed62c1" providerId="ADAL" clId="{1957D604-0743-D242-8412-D2B1EBB531DE}" dt="2022-08-25T04:03:37.240" v="1617" actId="20577"/>
        <pc:sldMkLst>
          <pc:docMk/>
          <pc:sldMk cId="1442123437" sldId="1519"/>
        </pc:sldMkLst>
        <pc:spChg chg="del mod">
          <ac:chgData name="Māra Pakalne" userId="6043d4f4-9652-4941-8e29-efa5d3ed62c1" providerId="ADAL" clId="{1957D604-0743-D242-8412-D2B1EBB531DE}" dt="2022-08-25T04:02:57.189" v="1590" actId="478"/>
          <ac:spMkLst>
            <pc:docMk/>
            <pc:sldMk cId="1442123437" sldId="1519"/>
            <ac:spMk id="2" creationId="{9F4575AD-EA5F-42A1-88B1-9A0F0467B9BD}"/>
          </ac:spMkLst>
        </pc:spChg>
        <pc:spChg chg="mod">
          <ac:chgData name="Māra Pakalne" userId="6043d4f4-9652-4941-8e29-efa5d3ed62c1" providerId="ADAL" clId="{1957D604-0743-D242-8412-D2B1EBB531DE}" dt="2022-08-25T04:03:37.240" v="1617" actId="20577"/>
          <ac:spMkLst>
            <pc:docMk/>
            <pc:sldMk cId="1442123437" sldId="1519"/>
            <ac:spMk id="9" creationId="{090E1FF7-4E22-4193-A68A-49405A9FDACF}"/>
          </ac:spMkLst>
        </pc:spChg>
      </pc:sldChg>
      <pc:sldChg chg="modSp mod">
        <pc:chgData name="Māra Pakalne" userId="6043d4f4-9652-4941-8e29-efa5d3ed62c1" providerId="ADAL" clId="{1957D604-0743-D242-8412-D2B1EBB531DE}" dt="2022-08-25T03:34:12.157" v="706" actId="14100"/>
        <pc:sldMkLst>
          <pc:docMk/>
          <pc:sldMk cId="3803367566" sldId="1580"/>
        </pc:sldMkLst>
        <pc:spChg chg="mod">
          <ac:chgData name="Māra Pakalne" userId="6043d4f4-9652-4941-8e29-efa5d3ed62c1" providerId="ADAL" clId="{1957D604-0743-D242-8412-D2B1EBB531DE}" dt="2022-08-25T03:34:01.748" v="705" actId="20577"/>
          <ac:spMkLst>
            <pc:docMk/>
            <pc:sldMk cId="3803367566" sldId="1580"/>
            <ac:spMk id="2" creationId="{5BBA54EC-8085-492C-8466-9CFC9684D35D}"/>
          </ac:spMkLst>
        </pc:spChg>
        <pc:picChg chg="mod">
          <ac:chgData name="Māra Pakalne" userId="6043d4f4-9652-4941-8e29-efa5d3ed62c1" providerId="ADAL" clId="{1957D604-0743-D242-8412-D2B1EBB531DE}" dt="2022-08-25T03:34:12.157" v="706" actId="14100"/>
          <ac:picMkLst>
            <pc:docMk/>
            <pc:sldMk cId="3803367566" sldId="1580"/>
            <ac:picMk id="3" creationId="{67CC08A4-FE88-A199-0035-E69BECF012EB}"/>
          </ac:picMkLst>
        </pc:picChg>
      </pc:sldChg>
      <pc:sldChg chg="modSp mod">
        <pc:chgData name="Māra Pakalne" userId="6043d4f4-9652-4941-8e29-efa5d3ed62c1" providerId="ADAL" clId="{1957D604-0743-D242-8412-D2B1EBB531DE}" dt="2022-08-25T03:34:53.398" v="708" actId="14100"/>
        <pc:sldMkLst>
          <pc:docMk/>
          <pc:sldMk cId="3103539019" sldId="1590"/>
        </pc:sldMkLst>
        <pc:picChg chg="mod">
          <ac:chgData name="Māra Pakalne" userId="6043d4f4-9652-4941-8e29-efa5d3ed62c1" providerId="ADAL" clId="{1957D604-0743-D242-8412-D2B1EBB531DE}" dt="2022-08-25T03:34:53.398" v="708" actId="14100"/>
          <ac:picMkLst>
            <pc:docMk/>
            <pc:sldMk cId="3103539019" sldId="1590"/>
            <ac:picMk id="8" creationId="{7EC3071E-63CB-2934-0A99-6148464FA3B3}"/>
          </ac:picMkLst>
        </pc:picChg>
      </pc:sldChg>
      <pc:sldChg chg="delSp modSp add mod setBg">
        <pc:chgData name="Māra Pakalne" userId="6043d4f4-9652-4941-8e29-efa5d3ed62c1" providerId="ADAL" clId="{1957D604-0743-D242-8412-D2B1EBB531DE}" dt="2022-08-25T04:06:59.997" v="1695" actId="1076"/>
        <pc:sldMkLst>
          <pc:docMk/>
          <pc:sldMk cId="839698148" sldId="1608"/>
        </pc:sldMkLst>
        <pc:spChg chg="mod">
          <ac:chgData name="Māra Pakalne" userId="6043d4f4-9652-4941-8e29-efa5d3ed62c1" providerId="ADAL" clId="{1957D604-0743-D242-8412-D2B1EBB531DE}" dt="2022-08-25T04:06:59.997" v="1695" actId="1076"/>
          <ac:spMkLst>
            <pc:docMk/>
            <pc:sldMk cId="839698148" sldId="1608"/>
            <ac:spMk id="2" creationId="{AEB6AB80-8FB6-414A-9D31-4BE52B676E84}"/>
          </ac:spMkLst>
        </pc:spChg>
        <pc:spChg chg="mod">
          <ac:chgData name="Māra Pakalne" userId="6043d4f4-9652-4941-8e29-efa5d3ed62c1" providerId="ADAL" clId="{1957D604-0743-D242-8412-D2B1EBB531DE}" dt="2022-08-25T04:06:52.512" v="1694" actId="1076"/>
          <ac:spMkLst>
            <pc:docMk/>
            <pc:sldMk cId="839698148" sldId="1608"/>
            <ac:spMk id="5" creationId="{87CD500C-2BAB-47A1-8F82-A6E8D99BF1F7}"/>
          </ac:spMkLst>
        </pc:spChg>
        <pc:spChg chg="del mod">
          <ac:chgData name="Māra Pakalne" userId="6043d4f4-9652-4941-8e29-efa5d3ed62c1" providerId="ADAL" clId="{1957D604-0743-D242-8412-D2B1EBB531DE}" dt="2022-08-25T04:05:02.056" v="1626"/>
          <ac:spMkLst>
            <pc:docMk/>
            <pc:sldMk cId="839698148" sldId="1608"/>
            <ac:spMk id="7" creationId="{CCF3B8E8-453C-4CF1-B496-941610BDC5B3}"/>
          </ac:spMkLst>
        </pc:spChg>
        <pc:picChg chg="del">
          <ac:chgData name="Māra Pakalne" userId="6043d4f4-9652-4941-8e29-efa5d3ed62c1" providerId="ADAL" clId="{1957D604-0743-D242-8412-D2B1EBB531DE}" dt="2022-08-25T04:04:54.312" v="1623" actId="478"/>
          <ac:picMkLst>
            <pc:docMk/>
            <pc:sldMk cId="839698148" sldId="1608"/>
            <ac:picMk id="6" creationId="{333CA583-1A84-4F52-8325-79C2D6404845}"/>
          </ac:picMkLst>
        </pc:picChg>
      </pc:sldChg>
      <pc:sldChg chg="addSp modSp mod">
        <pc:chgData name="Māra Pakalne" userId="6043d4f4-9652-4941-8e29-efa5d3ed62c1" providerId="ADAL" clId="{1957D604-0743-D242-8412-D2B1EBB531DE}" dt="2022-08-25T04:35:32.368" v="2314" actId="1076"/>
        <pc:sldMkLst>
          <pc:docMk/>
          <pc:sldMk cId="1654438149" sldId="1635"/>
        </pc:sldMkLst>
        <pc:picChg chg="mod">
          <ac:chgData name="Māra Pakalne" userId="6043d4f4-9652-4941-8e29-efa5d3ed62c1" providerId="ADAL" clId="{1957D604-0743-D242-8412-D2B1EBB531DE}" dt="2022-08-25T04:35:25.482" v="2310" actId="1076"/>
          <ac:picMkLst>
            <pc:docMk/>
            <pc:sldMk cId="1654438149" sldId="1635"/>
            <ac:picMk id="5" creationId="{50066576-E26B-D406-BE15-8DC214D10125}"/>
          </ac:picMkLst>
        </pc:picChg>
        <pc:picChg chg="mod">
          <ac:chgData name="Māra Pakalne" userId="6043d4f4-9652-4941-8e29-efa5d3ed62c1" providerId="ADAL" clId="{1957D604-0743-D242-8412-D2B1EBB531DE}" dt="2022-08-25T04:35:26.862" v="2311" actId="1076"/>
          <ac:picMkLst>
            <pc:docMk/>
            <pc:sldMk cId="1654438149" sldId="1635"/>
            <ac:picMk id="8" creationId="{6C3DBD25-13F1-CA53-E884-389C5AB0021B}"/>
          </ac:picMkLst>
        </pc:picChg>
        <pc:picChg chg="add mod">
          <ac:chgData name="Māra Pakalne" userId="6043d4f4-9652-4941-8e29-efa5d3ed62c1" providerId="ADAL" clId="{1957D604-0743-D242-8412-D2B1EBB531DE}" dt="2022-08-25T04:35:32.368" v="2314" actId="1076"/>
          <ac:picMkLst>
            <pc:docMk/>
            <pc:sldMk cId="1654438149" sldId="1635"/>
            <ac:picMk id="7170" creationId="{D943D36F-D7A2-3EE7-E749-DFD766E82C2B}"/>
          </ac:picMkLst>
        </pc:picChg>
      </pc:sldChg>
      <pc:sldChg chg="modSp mod">
        <pc:chgData name="Māra Pakalne" userId="6043d4f4-9652-4941-8e29-efa5d3ed62c1" providerId="ADAL" clId="{1957D604-0743-D242-8412-D2B1EBB531DE}" dt="2022-08-25T03:39:41.511" v="1035" actId="20577"/>
        <pc:sldMkLst>
          <pc:docMk/>
          <pc:sldMk cId="3042531513" sldId="1641"/>
        </pc:sldMkLst>
        <pc:spChg chg="mod">
          <ac:chgData name="Māra Pakalne" userId="6043d4f4-9652-4941-8e29-efa5d3ed62c1" providerId="ADAL" clId="{1957D604-0743-D242-8412-D2B1EBB531DE}" dt="2022-08-25T03:39:41.511" v="1035" actId="20577"/>
          <ac:spMkLst>
            <pc:docMk/>
            <pc:sldMk cId="3042531513" sldId="1641"/>
            <ac:spMk id="5" creationId="{E15CF186-9ACF-0619-8295-8917730D08CE}"/>
          </ac:spMkLst>
        </pc:spChg>
      </pc:sldChg>
      <pc:sldChg chg="modSp add mod setBg">
        <pc:chgData name="Māra Pakalne" userId="6043d4f4-9652-4941-8e29-efa5d3ed62c1" providerId="ADAL" clId="{1957D604-0743-D242-8412-D2B1EBB531DE}" dt="2022-08-25T03:33:10.790" v="662" actId="20577"/>
        <pc:sldMkLst>
          <pc:docMk/>
          <pc:sldMk cId="2646417900" sldId="1642"/>
        </pc:sldMkLst>
        <pc:spChg chg="mod">
          <ac:chgData name="Māra Pakalne" userId="6043d4f4-9652-4941-8e29-efa5d3ed62c1" providerId="ADAL" clId="{1957D604-0743-D242-8412-D2B1EBB531DE}" dt="2022-08-25T03:26:36.508" v="209" actId="20577"/>
          <ac:spMkLst>
            <pc:docMk/>
            <pc:sldMk cId="2646417900" sldId="1642"/>
            <ac:spMk id="2" creationId="{8382CBE0-91B9-2409-0459-B4C93FA3A31C}"/>
          </ac:spMkLst>
        </pc:spChg>
        <pc:spChg chg="mod">
          <ac:chgData name="Māra Pakalne" userId="6043d4f4-9652-4941-8e29-efa5d3ed62c1" providerId="ADAL" clId="{1957D604-0743-D242-8412-D2B1EBB531DE}" dt="2022-08-25T03:33:10.790" v="662" actId="20577"/>
          <ac:spMkLst>
            <pc:docMk/>
            <pc:sldMk cId="2646417900" sldId="1642"/>
            <ac:spMk id="4" creationId="{C85A66DB-A2C4-587A-4650-96788B342A22}"/>
          </ac:spMkLst>
        </pc:spChg>
      </pc:sldChg>
      <pc:sldChg chg="addSp modSp add mod setBg">
        <pc:chgData name="Māra Pakalne" userId="6043d4f4-9652-4941-8e29-efa5d3ed62c1" providerId="ADAL" clId="{1957D604-0743-D242-8412-D2B1EBB531DE}" dt="2022-08-25T04:34:30.408" v="2303" actId="114"/>
        <pc:sldMkLst>
          <pc:docMk/>
          <pc:sldMk cId="1189643856" sldId="1643"/>
        </pc:sldMkLst>
        <pc:spChg chg="mod">
          <ac:chgData name="Māra Pakalne" userId="6043d4f4-9652-4941-8e29-efa5d3ed62c1" providerId="ADAL" clId="{1957D604-0743-D242-8412-D2B1EBB531DE}" dt="2022-08-25T04:34:10.949" v="2298" actId="1076"/>
          <ac:spMkLst>
            <pc:docMk/>
            <pc:sldMk cId="1189643856" sldId="1643"/>
            <ac:spMk id="4" creationId="{4DAC3C34-462F-A948-F288-9998B07E4A89}"/>
          </ac:spMkLst>
        </pc:spChg>
        <pc:spChg chg="add mod">
          <ac:chgData name="Māra Pakalne" userId="6043d4f4-9652-4941-8e29-efa5d3ed62c1" providerId="ADAL" clId="{1957D604-0743-D242-8412-D2B1EBB531DE}" dt="2022-08-25T04:34:30.408" v="2303" actId="114"/>
          <ac:spMkLst>
            <pc:docMk/>
            <pc:sldMk cId="1189643856" sldId="1643"/>
            <ac:spMk id="5" creationId="{CA64695D-8180-3BE9-6BBE-3E0CDBDF374B}"/>
          </ac:spMkLst>
        </pc:spChg>
        <pc:spChg chg="mod">
          <ac:chgData name="Māra Pakalne" userId="6043d4f4-9652-4941-8e29-efa5d3ed62c1" providerId="ADAL" clId="{1957D604-0743-D242-8412-D2B1EBB531DE}" dt="2022-08-25T04:34:16.324" v="2299" actId="1076"/>
          <ac:spMkLst>
            <pc:docMk/>
            <pc:sldMk cId="1189643856" sldId="1643"/>
            <ac:spMk id="6" creationId="{3E4A9AE2-76ED-F92B-B118-FB364C4D5C01}"/>
          </ac:spMkLst>
        </pc:spChg>
        <pc:picChg chg="mod">
          <ac:chgData name="Māra Pakalne" userId="6043d4f4-9652-4941-8e29-efa5d3ed62c1" providerId="ADAL" clId="{1957D604-0743-D242-8412-D2B1EBB531DE}" dt="2022-08-25T04:31:31.472" v="2127" actId="1076"/>
          <ac:picMkLst>
            <pc:docMk/>
            <pc:sldMk cId="1189643856" sldId="1643"/>
            <ac:picMk id="3" creationId="{1676E139-39BF-84E3-A0F7-674CEB345BC6}"/>
          </ac:picMkLst>
        </pc:picChg>
        <pc:picChg chg="mod">
          <ac:chgData name="Māra Pakalne" userId="6043d4f4-9652-4941-8e29-efa5d3ed62c1" providerId="ADAL" clId="{1957D604-0743-D242-8412-D2B1EBB531DE}" dt="2022-08-25T04:31:29.728" v="2126" actId="1076"/>
          <ac:picMkLst>
            <pc:docMk/>
            <pc:sldMk cId="1189643856" sldId="1643"/>
            <ac:picMk id="7" creationId="{7D099CFF-18A2-B580-E6DE-B9E723971DE6}"/>
          </ac:picMkLst>
        </pc:picChg>
        <pc:picChg chg="add mod">
          <ac:chgData name="Māra Pakalne" userId="6043d4f4-9652-4941-8e29-efa5d3ed62c1" providerId="ADAL" clId="{1957D604-0743-D242-8412-D2B1EBB531DE}" dt="2022-08-25T04:31:52.262" v="2131" actId="14100"/>
          <ac:picMkLst>
            <pc:docMk/>
            <pc:sldMk cId="1189643856" sldId="1643"/>
            <ac:picMk id="6146" creationId="{2798D713-D8E2-0267-543F-E1DFE056DFAF}"/>
          </ac:picMkLst>
        </pc:picChg>
      </pc:sldChg>
      <pc:sldChg chg="addSp delSp modSp mod ord">
        <pc:chgData name="Māra Pakalne" userId="6043d4f4-9652-4941-8e29-efa5d3ed62c1" providerId="ADAL" clId="{1957D604-0743-D242-8412-D2B1EBB531DE}" dt="2022-08-25T04:43:38.113" v="2353" actId="14100"/>
        <pc:sldMkLst>
          <pc:docMk/>
          <pc:sldMk cId="1022450799" sldId="1644"/>
        </pc:sldMkLst>
        <pc:picChg chg="del">
          <ac:chgData name="Māra Pakalne" userId="6043d4f4-9652-4941-8e29-efa5d3ed62c1" providerId="ADAL" clId="{1957D604-0743-D242-8412-D2B1EBB531DE}" dt="2022-08-25T04:36:28.821" v="2315" actId="478"/>
          <ac:picMkLst>
            <pc:docMk/>
            <pc:sldMk cId="1022450799" sldId="1644"/>
            <ac:picMk id="3" creationId="{2CF1A0AC-4C50-66C2-C038-053427AA0603}"/>
          </ac:picMkLst>
        </pc:picChg>
        <pc:picChg chg="add mod">
          <ac:chgData name="Māra Pakalne" userId="6043d4f4-9652-4941-8e29-efa5d3ed62c1" providerId="ADAL" clId="{1957D604-0743-D242-8412-D2B1EBB531DE}" dt="2022-08-25T04:43:38.113" v="2353" actId="14100"/>
          <ac:picMkLst>
            <pc:docMk/>
            <pc:sldMk cId="1022450799" sldId="1644"/>
            <ac:picMk id="8194" creationId="{2E15DAAA-FE1D-1DA4-1D73-41D3613E2E6D}"/>
          </ac:picMkLst>
        </pc:picChg>
      </pc:sldChg>
      <pc:sldChg chg="modSp mod">
        <pc:chgData name="Māra Pakalne" userId="6043d4f4-9652-4941-8e29-efa5d3ed62c1" providerId="ADAL" clId="{1957D604-0743-D242-8412-D2B1EBB531DE}" dt="2022-08-25T03:55:28.190" v="1354" actId="20577"/>
        <pc:sldMkLst>
          <pc:docMk/>
          <pc:sldMk cId="3647626576" sldId="1646"/>
        </pc:sldMkLst>
        <pc:spChg chg="mod">
          <ac:chgData name="Māra Pakalne" userId="6043d4f4-9652-4941-8e29-efa5d3ed62c1" providerId="ADAL" clId="{1957D604-0743-D242-8412-D2B1EBB531DE}" dt="2022-08-25T03:55:28.190" v="1354" actId="20577"/>
          <ac:spMkLst>
            <pc:docMk/>
            <pc:sldMk cId="3647626576" sldId="1646"/>
            <ac:spMk id="6" creationId="{0C8A72D0-023B-5303-78E9-814936359DA1}"/>
          </ac:spMkLst>
        </pc:spChg>
        <pc:picChg chg="mod">
          <ac:chgData name="Māra Pakalne" userId="6043d4f4-9652-4941-8e29-efa5d3ed62c1" providerId="ADAL" clId="{1957D604-0743-D242-8412-D2B1EBB531DE}" dt="2022-08-25T03:48:26.267" v="1257" actId="14100"/>
          <ac:picMkLst>
            <pc:docMk/>
            <pc:sldMk cId="3647626576" sldId="1646"/>
            <ac:picMk id="11" creationId="{CF8AAAAC-6A22-A63E-9C52-9A3D0277365D}"/>
          </ac:picMkLst>
        </pc:picChg>
      </pc:sldChg>
      <pc:sldChg chg="modSp mod setBg">
        <pc:chgData name="Māra Pakalne" userId="6043d4f4-9652-4941-8e29-efa5d3ed62c1" providerId="ADAL" clId="{1957D604-0743-D242-8412-D2B1EBB531DE}" dt="2022-08-25T04:44:55.082" v="2382" actId="1076"/>
        <pc:sldMkLst>
          <pc:docMk/>
          <pc:sldMk cId="3595278288" sldId="1650"/>
        </pc:sldMkLst>
        <pc:picChg chg="mod">
          <ac:chgData name="Māra Pakalne" userId="6043d4f4-9652-4941-8e29-efa5d3ed62c1" providerId="ADAL" clId="{1957D604-0743-D242-8412-D2B1EBB531DE}" dt="2022-08-25T04:44:55.082" v="2382" actId="1076"/>
          <ac:picMkLst>
            <pc:docMk/>
            <pc:sldMk cId="3595278288" sldId="1650"/>
            <ac:picMk id="2" creationId="{5856AD10-A2C0-C95E-E954-761BBA92CAAA}"/>
          </ac:picMkLst>
        </pc:picChg>
      </pc:sldChg>
      <pc:sldChg chg="addSp delSp modSp mod">
        <pc:chgData name="Māra Pakalne" userId="6043d4f4-9652-4941-8e29-efa5d3ed62c1" providerId="ADAL" clId="{1957D604-0743-D242-8412-D2B1EBB531DE}" dt="2022-08-25T03:56:15.152" v="1362" actId="1076"/>
        <pc:sldMkLst>
          <pc:docMk/>
          <pc:sldMk cId="1506050620" sldId="1651"/>
        </pc:sldMkLst>
        <pc:picChg chg="del mod">
          <ac:chgData name="Māra Pakalne" userId="6043d4f4-9652-4941-8e29-efa5d3ed62c1" providerId="ADAL" clId="{1957D604-0743-D242-8412-D2B1EBB531DE}" dt="2022-08-25T03:56:04.379" v="1357" actId="478"/>
          <ac:picMkLst>
            <pc:docMk/>
            <pc:sldMk cId="1506050620" sldId="1651"/>
            <ac:picMk id="2" creationId="{8DBF60BF-61D9-12DF-83B8-EA48BA4652CB}"/>
          </ac:picMkLst>
        </pc:picChg>
        <pc:picChg chg="add mod">
          <ac:chgData name="Māra Pakalne" userId="6043d4f4-9652-4941-8e29-efa5d3ed62c1" providerId="ADAL" clId="{1957D604-0743-D242-8412-D2B1EBB531DE}" dt="2022-08-25T03:56:15.152" v="1362" actId="1076"/>
          <ac:picMkLst>
            <pc:docMk/>
            <pc:sldMk cId="1506050620" sldId="1651"/>
            <ac:picMk id="4" creationId="{B931A7C9-D2C4-59FA-F0E0-015B13A4B6E5}"/>
          </ac:picMkLst>
        </pc:picChg>
      </pc:sldChg>
      <pc:sldChg chg="addSp delSp modSp mod setBg">
        <pc:chgData name="Māra Pakalne" userId="6043d4f4-9652-4941-8e29-efa5d3ed62c1" providerId="ADAL" clId="{1957D604-0743-D242-8412-D2B1EBB531DE}" dt="2022-08-25T04:39:44.665" v="2331" actId="1076"/>
        <pc:sldMkLst>
          <pc:docMk/>
          <pc:sldMk cId="951565112" sldId="1652"/>
        </pc:sldMkLst>
        <pc:spChg chg="del mod">
          <ac:chgData name="Māra Pakalne" userId="6043d4f4-9652-4941-8e29-efa5d3ed62c1" providerId="ADAL" clId="{1957D604-0743-D242-8412-D2B1EBB531DE}" dt="2022-08-25T03:47:13.603" v="1245" actId="478"/>
          <ac:spMkLst>
            <pc:docMk/>
            <pc:sldMk cId="951565112" sldId="1652"/>
            <ac:spMk id="4" creationId="{CA8F76BA-2BC4-D8EF-BA90-2F954B98EB41}"/>
          </ac:spMkLst>
        </pc:spChg>
        <pc:spChg chg="add mod">
          <ac:chgData name="Māra Pakalne" userId="6043d4f4-9652-4941-8e29-efa5d3ed62c1" providerId="ADAL" clId="{1957D604-0743-D242-8412-D2B1EBB531DE}" dt="2022-08-25T03:46:37.518" v="1206" actId="1076"/>
          <ac:spMkLst>
            <pc:docMk/>
            <pc:sldMk cId="951565112" sldId="1652"/>
            <ac:spMk id="7" creationId="{70873E86-D02E-661D-3830-614BF5245D66}"/>
          </ac:spMkLst>
        </pc:spChg>
        <pc:spChg chg="add del mod">
          <ac:chgData name="Māra Pakalne" userId="6043d4f4-9652-4941-8e29-efa5d3ed62c1" providerId="ADAL" clId="{1957D604-0743-D242-8412-D2B1EBB531DE}" dt="2022-08-25T04:38:44.044" v="2324" actId="478"/>
          <ac:spMkLst>
            <pc:docMk/>
            <pc:sldMk cId="951565112" sldId="1652"/>
            <ac:spMk id="10" creationId="{572A7E7E-74E2-AB49-E932-C671107F2423}"/>
          </ac:spMkLst>
        </pc:spChg>
        <pc:picChg chg="mod">
          <ac:chgData name="Māra Pakalne" userId="6043d4f4-9652-4941-8e29-efa5d3ed62c1" providerId="ADAL" clId="{1957D604-0743-D242-8412-D2B1EBB531DE}" dt="2022-08-25T04:38:53.515" v="2326" actId="1076"/>
          <ac:picMkLst>
            <pc:docMk/>
            <pc:sldMk cId="951565112" sldId="1652"/>
            <ac:picMk id="3" creationId="{89FEEDFA-B2CC-CE5B-BEA5-0845E3B2B170}"/>
          </ac:picMkLst>
        </pc:picChg>
        <pc:picChg chg="del">
          <ac:chgData name="Māra Pakalne" userId="6043d4f4-9652-4941-8e29-efa5d3ed62c1" providerId="ADAL" clId="{1957D604-0743-D242-8412-D2B1EBB531DE}" dt="2022-08-25T03:45:31.414" v="1194" actId="478"/>
          <ac:picMkLst>
            <pc:docMk/>
            <pc:sldMk cId="951565112" sldId="1652"/>
            <ac:picMk id="5" creationId="{AD798599-E281-27E9-B383-62C231A6EBD4}"/>
          </ac:picMkLst>
        </pc:picChg>
        <pc:picChg chg="add del mod">
          <ac:chgData name="Māra Pakalne" userId="6043d4f4-9652-4941-8e29-efa5d3ed62c1" providerId="ADAL" clId="{1957D604-0743-D242-8412-D2B1EBB531DE}" dt="2022-08-25T04:39:00.076" v="2328" actId="14100"/>
          <ac:picMkLst>
            <pc:docMk/>
            <pc:sldMk cId="951565112" sldId="1652"/>
            <ac:picMk id="6" creationId="{97F972C3-A385-7E88-96EA-C39A15BCD2F4}"/>
          </ac:picMkLst>
        </pc:picChg>
        <pc:picChg chg="add mod">
          <ac:chgData name="Māra Pakalne" userId="6043d4f4-9652-4941-8e29-efa5d3ed62c1" providerId="ADAL" clId="{1957D604-0743-D242-8412-D2B1EBB531DE}" dt="2022-08-25T04:39:44.665" v="2331" actId="1076"/>
          <ac:picMkLst>
            <pc:docMk/>
            <pc:sldMk cId="951565112" sldId="1652"/>
            <ac:picMk id="8" creationId="{ECF69923-6131-5CDD-4277-FF192C2EFDC9}"/>
          </ac:picMkLst>
        </pc:picChg>
      </pc:sldChg>
      <pc:sldChg chg="addSp delSp modSp mod setBg">
        <pc:chgData name="Māra Pakalne" userId="6043d4f4-9652-4941-8e29-efa5d3ed62c1" providerId="ADAL" clId="{1957D604-0743-D242-8412-D2B1EBB531DE}" dt="2022-08-25T03:42:47.384" v="1124" actId="1076"/>
        <pc:sldMkLst>
          <pc:docMk/>
          <pc:sldMk cId="3178911254" sldId="1653"/>
        </pc:sldMkLst>
        <pc:spChg chg="add mod">
          <ac:chgData name="Māra Pakalne" userId="6043d4f4-9652-4941-8e29-efa5d3ed62c1" providerId="ADAL" clId="{1957D604-0743-D242-8412-D2B1EBB531DE}" dt="2022-08-25T03:42:02.610" v="1079" actId="207"/>
          <ac:spMkLst>
            <pc:docMk/>
            <pc:sldMk cId="3178911254" sldId="1653"/>
            <ac:spMk id="2" creationId="{6E017D73-8663-8BB9-7553-45AB5EFB68C8}"/>
          </ac:spMkLst>
        </pc:spChg>
        <pc:picChg chg="mod">
          <ac:chgData name="Māra Pakalne" userId="6043d4f4-9652-4941-8e29-efa5d3ed62c1" providerId="ADAL" clId="{1957D604-0743-D242-8412-D2B1EBB531DE}" dt="2022-08-25T03:41:22.138" v="1061" actId="1076"/>
          <ac:picMkLst>
            <pc:docMk/>
            <pc:sldMk cId="3178911254" sldId="1653"/>
            <ac:picMk id="3" creationId="{F93E9CC0-CC10-6386-F87D-C14A74E26A50}"/>
          </ac:picMkLst>
        </pc:picChg>
        <pc:picChg chg="add del mod">
          <ac:chgData name="Māra Pakalne" userId="6043d4f4-9652-4941-8e29-efa5d3ed62c1" providerId="ADAL" clId="{1957D604-0743-D242-8412-D2B1EBB531DE}" dt="2022-08-25T03:42:33.220" v="1120" actId="1076"/>
          <ac:picMkLst>
            <pc:docMk/>
            <pc:sldMk cId="3178911254" sldId="1653"/>
            <ac:picMk id="5" creationId="{679FEA47-6477-AA69-2236-D9B9F0A8DBF0}"/>
          </ac:picMkLst>
        </pc:picChg>
        <pc:picChg chg="mod">
          <ac:chgData name="Māra Pakalne" userId="6043d4f4-9652-4941-8e29-efa5d3ed62c1" providerId="ADAL" clId="{1957D604-0743-D242-8412-D2B1EBB531DE}" dt="2022-08-25T03:42:38.447" v="1122" actId="1076"/>
          <ac:picMkLst>
            <pc:docMk/>
            <pc:sldMk cId="3178911254" sldId="1653"/>
            <ac:picMk id="7" creationId="{38A27399-2DAE-BA04-1C31-3113D877C883}"/>
          </ac:picMkLst>
        </pc:picChg>
        <pc:picChg chg="mod">
          <ac:chgData name="Māra Pakalne" userId="6043d4f4-9652-4941-8e29-efa5d3ed62c1" providerId="ADAL" clId="{1957D604-0743-D242-8412-D2B1EBB531DE}" dt="2022-08-25T03:42:47.384" v="1124" actId="1076"/>
          <ac:picMkLst>
            <pc:docMk/>
            <pc:sldMk cId="3178911254" sldId="1653"/>
            <ac:picMk id="8" creationId="{954B9CC1-B78E-0F0A-C14B-89DB82CE10E6}"/>
          </ac:picMkLst>
        </pc:picChg>
      </pc:sldChg>
      <pc:sldChg chg="addSp delSp modSp mod">
        <pc:chgData name="Māra Pakalne" userId="6043d4f4-9652-4941-8e29-efa5d3ed62c1" providerId="ADAL" clId="{1957D604-0743-D242-8412-D2B1EBB531DE}" dt="2022-08-25T04:42:08.001" v="2351" actId="1076"/>
        <pc:sldMkLst>
          <pc:docMk/>
          <pc:sldMk cId="1798763824" sldId="1654"/>
        </pc:sldMkLst>
        <pc:picChg chg="del mod">
          <ac:chgData name="Māra Pakalne" userId="6043d4f4-9652-4941-8e29-efa5d3ed62c1" providerId="ADAL" clId="{1957D604-0743-D242-8412-D2B1EBB531DE}" dt="2022-08-25T04:41:53.040" v="2348" actId="478"/>
          <ac:picMkLst>
            <pc:docMk/>
            <pc:sldMk cId="1798763824" sldId="1654"/>
            <ac:picMk id="2" creationId="{5856AD10-A2C0-C95E-E954-761BBA92CAAA}"/>
          </ac:picMkLst>
        </pc:picChg>
        <pc:picChg chg="add mod">
          <ac:chgData name="Māra Pakalne" userId="6043d4f4-9652-4941-8e29-efa5d3ed62c1" providerId="ADAL" clId="{1957D604-0743-D242-8412-D2B1EBB531DE}" dt="2022-08-25T04:42:08.001" v="2351" actId="1076"/>
          <ac:picMkLst>
            <pc:docMk/>
            <pc:sldMk cId="1798763824" sldId="1654"/>
            <ac:picMk id="9218" creationId="{ED8E4360-6862-A5B9-73A1-814E7371648B}"/>
          </ac:picMkLst>
        </pc:picChg>
      </pc:sldChg>
      <pc:sldChg chg="addSp delSp modSp mod setBg">
        <pc:chgData name="Māra Pakalne" userId="6043d4f4-9652-4941-8e29-efa5d3ed62c1" providerId="ADAL" clId="{1957D604-0743-D242-8412-D2B1EBB531DE}" dt="2022-08-25T03:45:26.149" v="1193" actId="14100"/>
        <pc:sldMkLst>
          <pc:docMk/>
          <pc:sldMk cId="2645676997" sldId="1655"/>
        </pc:sldMkLst>
        <pc:spChg chg="del mod">
          <ac:chgData name="Māra Pakalne" userId="6043d4f4-9652-4941-8e29-efa5d3ed62c1" providerId="ADAL" clId="{1957D604-0743-D242-8412-D2B1EBB531DE}" dt="2022-08-25T03:45:17.121" v="1191" actId="478"/>
          <ac:spMkLst>
            <pc:docMk/>
            <pc:sldMk cId="2645676997" sldId="1655"/>
            <ac:spMk id="4" creationId="{CA8F76BA-2BC4-D8EF-BA90-2F954B98EB41}"/>
          </ac:spMkLst>
        </pc:spChg>
        <pc:spChg chg="add">
          <ac:chgData name="Māra Pakalne" userId="6043d4f4-9652-4941-8e29-efa5d3ed62c1" providerId="ADAL" clId="{1957D604-0743-D242-8412-D2B1EBB531DE}" dt="2022-08-25T03:43:23.132" v="1129" actId="22"/>
          <ac:spMkLst>
            <pc:docMk/>
            <pc:sldMk cId="2645676997" sldId="1655"/>
            <ac:spMk id="7" creationId="{A66C8D20-002A-9346-A663-2B0E79CA49E2}"/>
          </ac:spMkLst>
        </pc:spChg>
        <pc:spChg chg="add del">
          <ac:chgData name="Māra Pakalne" userId="6043d4f4-9652-4941-8e29-efa5d3ed62c1" providerId="ADAL" clId="{1957D604-0743-D242-8412-D2B1EBB531DE}" dt="2022-08-25T03:44:50.041" v="1145" actId="478"/>
          <ac:spMkLst>
            <pc:docMk/>
            <pc:sldMk cId="2645676997" sldId="1655"/>
            <ac:spMk id="10" creationId="{DC66F8F8-C15A-1C37-5E7C-19E7F53A2A1D}"/>
          </ac:spMkLst>
        </pc:spChg>
        <pc:spChg chg="add mod">
          <ac:chgData name="Māra Pakalne" userId="6043d4f4-9652-4941-8e29-efa5d3ed62c1" providerId="ADAL" clId="{1957D604-0743-D242-8412-D2B1EBB531DE}" dt="2022-08-25T03:45:02.715" v="1148" actId="1076"/>
          <ac:spMkLst>
            <pc:docMk/>
            <pc:sldMk cId="2645676997" sldId="1655"/>
            <ac:spMk id="12" creationId="{853F7DE5-8F38-3A85-4676-6FF9E78EBD42}"/>
          </ac:spMkLst>
        </pc:spChg>
        <pc:picChg chg="del mod">
          <ac:chgData name="Māra Pakalne" userId="6043d4f4-9652-4941-8e29-efa5d3ed62c1" providerId="ADAL" clId="{1957D604-0743-D242-8412-D2B1EBB531DE}" dt="2022-08-25T03:43:06.209" v="1127" actId="478"/>
          <ac:picMkLst>
            <pc:docMk/>
            <pc:sldMk cId="2645676997" sldId="1655"/>
            <ac:picMk id="3" creationId="{D6EB3E02-58CC-E90B-30D5-1B0B3D7DDA69}"/>
          </ac:picMkLst>
        </pc:picChg>
        <pc:picChg chg="mod">
          <ac:chgData name="Māra Pakalne" userId="6043d4f4-9652-4941-8e29-efa5d3ed62c1" providerId="ADAL" clId="{1957D604-0743-D242-8412-D2B1EBB531DE}" dt="2022-08-25T03:44:41.133" v="1141" actId="1076"/>
          <ac:picMkLst>
            <pc:docMk/>
            <pc:sldMk cId="2645676997" sldId="1655"/>
            <ac:picMk id="5" creationId="{72EC1CE2-DAC0-C291-60A8-EF3D61F67BFD}"/>
          </ac:picMkLst>
        </pc:picChg>
        <pc:picChg chg="mod">
          <ac:chgData name="Māra Pakalne" userId="6043d4f4-9652-4941-8e29-efa5d3ed62c1" providerId="ADAL" clId="{1957D604-0743-D242-8412-D2B1EBB531DE}" dt="2022-08-25T03:44:43.030" v="1142" actId="1076"/>
          <ac:picMkLst>
            <pc:docMk/>
            <pc:sldMk cId="2645676997" sldId="1655"/>
            <ac:picMk id="6" creationId="{856226BB-5603-6497-C896-E74C315CC616}"/>
          </ac:picMkLst>
        </pc:picChg>
        <pc:picChg chg="add mod">
          <ac:chgData name="Māra Pakalne" userId="6043d4f4-9652-4941-8e29-efa5d3ed62c1" providerId="ADAL" clId="{1957D604-0743-D242-8412-D2B1EBB531DE}" dt="2022-08-25T03:45:26.149" v="1193" actId="14100"/>
          <ac:picMkLst>
            <pc:docMk/>
            <pc:sldMk cId="2645676997" sldId="1655"/>
            <ac:picMk id="8" creationId="{B057EA6B-B7D3-F2DF-28EE-5A3C659301A4}"/>
          </ac:picMkLst>
        </pc:picChg>
      </pc:sldChg>
      <pc:sldChg chg="delSp modSp mod">
        <pc:chgData name="Māra Pakalne" userId="6043d4f4-9652-4941-8e29-efa5d3ed62c1" providerId="ADAL" clId="{1957D604-0743-D242-8412-D2B1EBB531DE}" dt="2022-08-25T03:47:59.563" v="1253" actId="478"/>
        <pc:sldMkLst>
          <pc:docMk/>
          <pc:sldMk cId="695148965" sldId="1656"/>
        </pc:sldMkLst>
        <pc:picChg chg="del mod">
          <ac:chgData name="Māra Pakalne" userId="6043d4f4-9652-4941-8e29-efa5d3ed62c1" providerId="ADAL" clId="{1957D604-0743-D242-8412-D2B1EBB531DE}" dt="2022-08-25T03:47:59.563" v="1253" actId="478"/>
          <ac:picMkLst>
            <pc:docMk/>
            <pc:sldMk cId="695148965" sldId="1656"/>
            <ac:picMk id="2" creationId="{5856AD10-A2C0-C95E-E954-761BBA92CAAA}"/>
          </ac:picMkLst>
        </pc:picChg>
      </pc:sldChg>
      <pc:sldChg chg="addSp delSp modSp del mod">
        <pc:chgData name="Māra Pakalne" userId="6043d4f4-9652-4941-8e29-efa5d3ed62c1" providerId="ADAL" clId="{1957D604-0743-D242-8412-D2B1EBB531DE}" dt="2022-08-25T03:46:24.286" v="1204" actId="2696"/>
        <pc:sldMkLst>
          <pc:docMk/>
          <pc:sldMk cId="467505752" sldId="1658"/>
        </pc:sldMkLst>
        <pc:picChg chg="add del mod">
          <ac:chgData name="Māra Pakalne" userId="6043d4f4-9652-4941-8e29-efa5d3ed62c1" providerId="ADAL" clId="{1957D604-0743-D242-8412-D2B1EBB531DE}" dt="2022-08-25T03:46:00.525" v="1199" actId="478"/>
          <ac:picMkLst>
            <pc:docMk/>
            <pc:sldMk cId="467505752" sldId="1658"/>
            <ac:picMk id="2" creationId="{F8AFED4F-7E27-0A01-3607-C9A9CE5A7900}"/>
          </ac:picMkLst>
        </pc:picChg>
        <pc:picChg chg="mod">
          <ac:chgData name="Māra Pakalne" userId="6043d4f4-9652-4941-8e29-efa5d3ed62c1" providerId="ADAL" clId="{1957D604-0743-D242-8412-D2B1EBB531DE}" dt="2022-08-25T03:43:37.927" v="1130" actId="1076"/>
          <ac:picMkLst>
            <pc:docMk/>
            <pc:sldMk cId="467505752" sldId="1658"/>
            <ac:picMk id="5" creationId="{0F37D3BF-66C2-E632-3BA2-C933D2A45BE8}"/>
          </ac:picMkLst>
        </pc:picChg>
      </pc:sldChg>
      <pc:sldChg chg="addSp delSp modSp add mod setBg">
        <pc:chgData name="Māra Pakalne" userId="6043d4f4-9652-4941-8e29-efa5d3ed62c1" providerId="ADAL" clId="{1957D604-0743-D242-8412-D2B1EBB531DE}" dt="2022-08-25T04:00:02.105" v="1506" actId="1076"/>
        <pc:sldMkLst>
          <pc:docMk/>
          <pc:sldMk cId="2579970987" sldId="1659"/>
        </pc:sldMkLst>
        <pc:spChg chg="add mod">
          <ac:chgData name="Māra Pakalne" userId="6043d4f4-9652-4941-8e29-efa5d3ed62c1" providerId="ADAL" clId="{1957D604-0743-D242-8412-D2B1EBB531DE}" dt="2022-08-25T03:58:58.891" v="1490" actId="1076"/>
          <ac:spMkLst>
            <pc:docMk/>
            <pc:sldMk cId="2579970987" sldId="1659"/>
            <ac:spMk id="2" creationId="{D553EE6A-7F33-EE28-1918-5009C69AD257}"/>
          </ac:spMkLst>
        </pc:spChg>
        <pc:spChg chg="add del mod">
          <ac:chgData name="Māra Pakalne" userId="6043d4f4-9652-4941-8e29-efa5d3ed62c1" providerId="ADAL" clId="{1957D604-0743-D242-8412-D2B1EBB531DE}" dt="2022-08-25T03:56:53.555" v="1369"/>
          <ac:spMkLst>
            <pc:docMk/>
            <pc:sldMk cId="2579970987" sldId="1659"/>
            <ac:spMk id="3" creationId="{0E2560C0-61E9-C12B-2526-8014B4191BCD}"/>
          </ac:spMkLst>
        </pc:spChg>
        <pc:spChg chg="mod">
          <ac:chgData name="Māra Pakalne" userId="6043d4f4-9652-4941-8e29-efa5d3ed62c1" providerId="ADAL" clId="{1957D604-0743-D242-8412-D2B1EBB531DE}" dt="2022-08-25T03:56:52.641" v="1367" actId="1076"/>
          <ac:spMkLst>
            <pc:docMk/>
            <pc:sldMk cId="2579970987" sldId="1659"/>
            <ac:spMk id="4" creationId="{CA8F76BA-2BC4-D8EF-BA90-2F954B98EB41}"/>
          </ac:spMkLst>
        </pc:spChg>
        <pc:spChg chg="add mod">
          <ac:chgData name="Māra Pakalne" userId="6043d4f4-9652-4941-8e29-efa5d3ed62c1" providerId="ADAL" clId="{1957D604-0743-D242-8412-D2B1EBB531DE}" dt="2022-08-25T03:58:30.314" v="1482" actId="20577"/>
          <ac:spMkLst>
            <pc:docMk/>
            <pc:sldMk cId="2579970987" sldId="1659"/>
            <ac:spMk id="6" creationId="{1BCFFA3C-67E5-728A-0D72-E4E68C548776}"/>
          </ac:spMkLst>
        </pc:spChg>
        <pc:spChg chg="add mod">
          <ac:chgData name="Māra Pakalne" userId="6043d4f4-9652-4941-8e29-efa5d3ed62c1" providerId="ADAL" clId="{1957D604-0743-D242-8412-D2B1EBB531DE}" dt="2022-08-25T03:59:55.518" v="1502" actId="1076"/>
          <ac:spMkLst>
            <pc:docMk/>
            <pc:sldMk cId="2579970987" sldId="1659"/>
            <ac:spMk id="7" creationId="{6A8025C2-FABF-3103-5E48-D6B2374A386B}"/>
          </ac:spMkLst>
        </pc:spChg>
        <pc:picChg chg="del">
          <ac:chgData name="Māra Pakalne" userId="6043d4f4-9652-4941-8e29-efa5d3ed62c1" providerId="ADAL" clId="{1957D604-0743-D242-8412-D2B1EBB531DE}" dt="2022-08-24T17:28:39.955" v="1" actId="478"/>
          <ac:picMkLst>
            <pc:docMk/>
            <pc:sldMk cId="2579970987" sldId="1659"/>
            <ac:picMk id="3" creationId="{96DA8B28-CCC8-7D81-3DCE-7835F59C33D4}"/>
          </ac:picMkLst>
        </pc:picChg>
        <pc:picChg chg="del">
          <ac:chgData name="Māra Pakalne" userId="6043d4f4-9652-4941-8e29-efa5d3ed62c1" providerId="ADAL" clId="{1957D604-0743-D242-8412-D2B1EBB531DE}" dt="2022-08-24T17:28:42.699" v="2" actId="478"/>
          <ac:picMkLst>
            <pc:docMk/>
            <pc:sldMk cId="2579970987" sldId="1659"/>
            <ac:picMk id="5" creationId="{0F37D3BF-66C2-E632-3BA2-C933D2A45BE8}"/>
          </ac:picMkLst>
        </pc:picChg>
        <pc:picChg chg="add del mod">
          <ac:chgData name="Māra Pakalne" userId="6043d4f4-9652-4941-8e29-efa5d3ed62c1" providerId="ADAL" clId="{1957D604-0743-D242-8412-D2B1EBB531DE}" dt="2022-08-25T03:56:59.230" v="1371" actId="478"/>
          <ac:picMkLst>
            <pc:docMk/>
            <pc:sldMk cId="2579970987" sldId="1659"/>
            <ac:picMk id="5" creationId="{20F87B46-03CA-7391-5FD3-9E5BC5393F16}"/>
          </ac:picMkLst>
        </pc:picChg>
        <pc:picChg chg="add del mod">
          <ac:chgData name="Māra Pakalne" userId="6043d4f4-9652-4941-8e29-efa5d3ed62c1" providerId="ADAL" clId="{1957D604-0743-D242-8412-D2B1EBB531DE}" dt="2022-08-25T03:56:19.990" v="1363" actId="478"/>
          <ac:picMkLst>
            <pc:docMk/>
            <pc:sldMk cId="2579970987" sldId="1659"/>
            <ac:picMk id="1026" creationId="{256920E1-4CA2-B55B-1FBE-747C15840AFE}"/>
          </ac:picMkLst>
        </pc:picChg>
        <pc:picChg chg="add mod">
          <ac:chgData name="Māra Pakalne" userId="6043d4f4-9652-4941-8e29-efa5d3ed62c1" providerId="ADAL" clId="{1957D604-0743-D242-8412-D2B1EBB531DE}" dt="2022-08-25T04:00:02.105" v="1506" actId="1076"/>
          <ac:picMkLst>
            <pc:docMk/>
            <pc:sldMk cId="2579970987" sldId="1659"/>
            <ac:picMk id="1028" creationId="{32931154-FB7C-302F-40F2-3144768E9499}"/>
          </ac:picMkLst>
        </pc:picChg>
        <pc:picChg chg="add mod">
          <ac:chgData name="Māra Pakalne" userId="6043d4f4-9652-4941-8e29-efa5d3ed62c1" providerId="ADAL" clId="{1957D604-0743-D242-8412-D2B1EBB531DE}" dt="2022-08-25T03:59:59.621" v="1504" actId="1076"/>
          <ac:picMkLst>
            <pc:docMk/>
            <pc:sldMk cId="2579970987" sldId="1659"/>
            <ac:picMk id="1030" creationId="{E4AB0EA8-703F-72BF-7135-E18308257D89}"/>
          </ac:picMkLst>
        </pc:picChg>
      </pc:sldChg>
      <pc:sldChg chg="add setBg">
        <pc:chgData name="Māra Pakalne" userId="6043d4f4-9652-4941-8e29-efa5d3ed62c1" providerId="ADAL" clId="{1957D604-0743-D242-8412-D2B1EBB531DE}" dt="2022-08-25T03:40:39.231" v="1051"/>
        <pc:sldMkLst>
          <pc:docMk/>
          <pc:sldMk cId="883295727" sldId="1660"/>
        </pc:sldMkLst>
      </pc:sldChg>
      <pc:sldChg chg="add del">
        <pc:chgData name="Māra Pakalne" userId="6043d4f4-9652-4941-8e29-efa5d3ed62c1" providerId="ADAL" clId="{1957D604-0743-D242-8412-D2B1EBB531DE}" dt="2022-08-25T04:04:10.248" v="1619" actId="2696"/>
        <pc:sldMkLst>
          <pc:docMk/>
          <pc:sldMk cId="3323887978" sldId="1661"/>
        </pc:sldMkLst>
      </pc:sldChg>
      <pc:sldChg chg="addSp delSp modSp add mod setBg">
        <pc:chgData name="Māra Pakalne" userId="6043d4f4-9652-4941-8e29-efa5d3ed62c1" providerId="ADAL" clId="{1957D604-0743-D242-8412-D2B1EBB531DE}" dt="2022-08-25T04:24:53.575" v="1966" actId="1076"/>
        <pc:sldMkLst>
          <pc:docMk/>
          <pc:sldMk cId="4250458009" sldId="1661"/>
        </pc:sldMkLst>
        <pc:spChg chg="del mod">
          <ac:chgData name="Māra Pakalne" userId="6043d4f4-9652-4941-8e29-efa5d3ed62c1" providerId="ADAL" clId="{1957D604-0743-D242-8412-D2B1EBB531DE}" dt="2022-08-25T04:22:49.169" v="1913"/>
          <ac:spMkLst>
            <pc:docMk/>
            <pc:sldMk cId="4250458009" sldId="1661"/>
            <ac:spMk id="2" creationId="{F2113E27-2EFF-B5B0-99CE-14E491310FB1}"/>
          </ac:spMkLst>
        </pc:spChg>
        <pc:spChg chg="mod">
          <ac:chgData name="Māra Pakalne" userId="6043d4f4-9652-4941-8e29-efa5d3ed62c1" providerId="ADAL" clId="{1957D604-0743-D242-8412-D2B1EBB531DE}" dt="2022-08-25T04:24:53.575" v="1966" actId="1076"/>
          <ac:spMkLst>
            <pc:docMk/>
            <pc:sldMk cId="4250458009" sldId="1661"/>
            <ac:spMk id="4" creationId="{3318D79B-9C87-C649-00FD-B01E03ABFF28}"/>
          </ac:spMkLst>
        </pc:spChg>
        <pc:picChg chg="del">
          <ac:chgData name="Māra Pakalne" userId="6043d4f4-9652-4941-8e29-efa5d3ed62c1" providerId="ADAL" clId="{1957D604-0743-D242-8412-D2B1EBB531DE}" dt="2022-08-25T04:22:43.035" v="1910" actId="478"/>
          <ac:picMkLst>
            <pc:docMk/>
            <pc:sldMk cId="4250458009" sldId="1661"/>
            <ac:picMk id="3" creationId="{DCC70FA0-BD24-4677-976D-13D5D50A3EF5}"/>
          </ac:picMkLst>
        </pc:picChg>
        <pc:picChg chg="mod">
          <ac:chgData name="Māra Pakalne" userId="6043d4f4-9652-4941-8e29-efa5d3ed62c1" providerId="ADAL" clId="{1957D604-0743-D242-8412-D2B1EBB531DE}" dt="2022-08-25T04:23:18.434" v="1949" actId="1076"/>
          <ac:picMkLst>
            <pc:docMk/>
            <pc:sldMk cId="4250458009" sldId="1661"/>
            <ac:picMk id="3074" creationId="{34DBB9DB-4FE9-D30C-5C85-2423EF11C260}"/>
          </ac:picMkLst>
        </pc:picChg>
        <pc:picChg chg="add mod">
          <ac:chgData name="Māra Pakalne" userId="6043d4f4-9652-4941-8e29-efa5d3ed62c1" providerId="ADAL" clId="{1957D604-0743-D242-8412-D2B1EBB531DE}" dt="2022-08-25T04:24:46.617" v="1964" actId="14100"/>
          <ac:picMkLst>
            <pc:docMk/>
            <pc:sldMk cId="4250458009" sldId="1661"/>
            <ac:picMk id="4098" creationId="{1C6BEE71-2950-2D56-91B4-9CEFDB041557}"/>
          </ac:picMkLst>
        </pc:picChg>
        <pc:picChg chg="add mod">
          <ac:chgData name="Māra Pakalne" userId="6043d4f4-9652-4941-8e29-efa5d3ed62c1" providerId="ADAL" clId="{1957D604-0743-D242-8412-D2B1EBB531DE}" dt="2022-08-25T04:24:32.161" v="1959" actId="1076"/>
          <ac:picMkLst>
            <pc:docMk/>
            <pc:sldMk cId="4250458009" sldId="1661"/>
            <ac:picMk id="4100" creationId="{BAEFF8A2-3DD5-19D9-B75B-E97FF9E5BFE6}"/>
          </ac:picMkLst>
        </pc:picChg>
        <pc:picChg chg="del">
          <ac:chgData name="Māra Pakalne" userId="6043d4f4-9652-4941-8e29-efa5d3ed62c1" providerId="ADAL" clId="{1957D604-0743-D242-8412-D2B1EBB531DE}" dt="2022-08-25T04:22:32.119" v="1893" actId="478"/>
          <ac:picMkLst>
            <pc:docMk/>
            <pc:sldMk cId="4250458009" sldId="1661"/>
            <ac:picMk id="31746" creationId="{58865BDD-04BC-4FA7-8B6D-4B35990D570A}"/>
          </ac:picMkLst>
        </pc:picChg>
      </pc:sldChg>
      <pc:sldChg chg="addSp delSp modSp add mod setBg">
        <pc:chgData name="Māra Pakalne" userId="6043d4f4-9652-4941-8e29-efa5d3ed62c1" providerId="ADAL" clId="{1957D604-0743-D242-8412-D2B1EBB531DE}" dt="2022-08-25T04:30:23.625" v="2118" actId="1076"/>
        <pc:sldMkLst>
          <pc:docMk/>
          <pc:sldMk cId="358037703" sldId="1662"/>
        </pc:sldMkLst>
        <pc:spChg chg="del mod">
          <ac:chgData name="Māra Pakalne" userId="6043d4f4-9652-4941-8e29-efa5d3ed62c1" providerId="ADAL" clId="{1957D604-0743-D242-8412-D2B1EBB531DE}" dt="2022-08-25T04:29:52.145" v="2111" actId="478"/>
          <ac:spMkLst>
            <pc:docMk/>
            <pc:sldMk cId="358037703" sldId="1662"/>
            <ac:spMk id="2" creationId="{E7DAB255-1F07-AE64-DCD6-7AAD562B27E0}"/>
          </ac:spMkLst>
        </pc:spChg>
        <pc:spChg chg="del mod">
          <ac:chgData name="Māra Pakalne" userId="6043d4f4-9652-4941-8e29-efa5d3ed62c1" providerId="ADAL" clId="{1957D604-0743-D242-8412-D2B1EBB531DE}" dt="2022-08-25T04:29:12.742" v="2103" actId="478"/>
          <ac:spMkLst>
            <pc:docMk/>
            <pc:sldMk cId="358037703" sldId="1662"/>
            <ac:spMk id="3" creationId="{51D124BF-3A1A-2B8C-A865-6DB8FFC0E7A9}"/>
          </ac:spMkLst>
        </pc:spChg>
        <pc:spChg chg="add mod">
          <ac:chgData name="Māra Pakalne" userId="6043d4f4-9652-4941-8e29-efa5d3ed62c1" providerId="ADAL" clId="{1957D604-0743-D242-8412-D2B1EBB531DE}" dt="2022-08-25T04:30:23.625" v="2118" actId="1076"/>
          <ac:spMkLst>
            <pc:docMk/>
            <pc:sldMk cId="358037703" sldId="1662"/>
            <ac:spMk id="5" creationId="{B5ABC9EB-BDE2-FE4E-ACC0-670899EDB66C}"/>
          </ac:spMkLst>
        </pc:spChg>
        <pc:spChg chg="add del mod">
          <ac:chgData name="Māra Pakalne" userId="6043d4f4-9652-4941-8e29-efa5d3ed62c1" providerId="ADAL" clId="{1957D604-0743-D242-8412-D2B1EBB531DE}" dt="2022-08-25T04:29:34.553" v="2107" actId="478"/>
          <ac:spMkLst>
            <pc:docMk/>
            <pc:sldMk cId="358037703" sldId="1662"/>
            <ac:spMk id="7" creationId="{D0175533-C6F4-2F46-0004-FBCB68E97AB7}"/>
          </ac:spMkLst>
        </pc:spChg>
        <pc:picChg chg="del">
          <ac:chgData name="Māra Pakalne" userId="6043d4f4-9652-4941-8e29-efa5d3ed62c1" providerId="ADAL" clId="{1957D604-0743-D242-8412-D2B1EBB531DE}" dt="2022-08-25T04:26:25.651" v="1969" actId="478"/>
          <ac:picMkLst>
            <pc:docMk/>
            <pc:sldMk cId="358037703" sldId="1662"/>
            <ac:picMk id="4" creationId="{30F0061E-854E-A0C2-9F72-BF6D3639010C}"/>
          </ac:picMkLst>
        </pc:picChg>
        <pc:picChg chg="del">
          <ac:chgData name="Māra Pakalne" userId="6043d4f4-9652-4941-8e29-efa5d3ed62c1" providerId="ADAL" clId="{1957D604-0743-D242-8412-D2B1EBB531DE}" dt="2022-08-25T04:26:23.711" v="1968" actId="478"/>
          <ac:picMkLst>
            <pc:docMk/>
            <pc:sldMk cId="358037703" sldId="1662"/>
            <ac:picMk id="2049" creationId="{1377057D-2020-A6C7-789E-E87F72337034}"/>
          </ac:picMkLst>
        </pc:picChg>
        <pc:picChg chg="mod">
          <ac:chgData name="Māra Pakalne" userId="6043d4f4-9652-4941-8e29-efa5d3ed62c1" providerId="ADAL" clId="{1957D604-0743-D242-8412-D2B1EBB531DE}" dt="2022-08-25T04:26:57.882" v="1993" actId="1076"/>
          <ac:picMkLst>
            <pc:docMk/>
            <pc:sldMk cId="358037703" sldId="1662"/>
            <ac:picMk id="2050" creationId="{D1E74F6D-8D0C-F5B9-E7D2-A84715C49145}"/>
          </ac:picMkLst>
        </pc:picChg>
        <pc:picChg chg="add mod">
          <ac:chgData name="Māra Pakalne" userId="6043d4f4-9652-4941-8e29-efa5d3ed62c1" providerId="ADAL" clId="{1957D604-0743-D242-8412-D2B1EBB531DE}" dt="2022-08-25T04:30:03.540" v="2114" actId="14100"/>
          <ac:picMkLst>
            <pc:docMk/>
            <pc:sldMk cId="358037703" sldId="1662"/>
            <ac:picMk id="5122" creationId="{D9D6078C-561E-8003-88C2-BF565357AB0F}"/>
          </ac:picMkLst>
        </pc:picChg>
        <pc:picChg chg="add mod">
          <ac:chgData name="Māra Pakalne" userId="6043d4f4-9652-4941-8e29-efa5d3ed62c1" providerId="ADAL" clId="{1957D604-0743-D242-8412-D2B1EBB531DE}" dt="2022-08-25T04:29:44.871" v="2109" actId="1076"/>
          <ac:picMkLst>
            <pc:docMk/>
            <pc:sldMk cId="358037703" sldId="1662"/>
            <ac:picMk id="5124" creationId="{8334F68B-4126-167D-78CB-A571CB15A5CE}"/>
          </ac:picMkLst>
        </pc:picChg>
        <pc:picChg chg="add del mod">
          <ac:chgData name="Māra Pakalne" userId="6043d4f4-9652-4941-8e29-efa5d3ed62c1" providerId="ADAL" clId="{1957D604-0743-D242-8412-D2B1EBB531DE}" dt="2022-08-25T04:27:42.598" v="2009"/>
          <ac:picMkLst>
            <pc:docMk/>
            <pc:sldMk cId="358037703" sldId="1662"/>
            <ac:picMk id="5126" creationId="{B3476477-DA76-04A6-198C-13BF610ACED1}"/>
          </ac:picMkLst>
        </pc:picChg>
        <pc:picChg chg="add mod">
          <ac:chgData name="Māra Pakalne" userId="6043d4f4-9652-4941-8e29-efa5d3ed62c1" providerId="ADAL" clId="{1957D604-0743-D242-8412-D2B1EBB531DE}" dt="2022-08-25T04:30:05.694" v="2115" actId="1076"/>
          <ac:picMkLst>
            <pc:docMk/>
            <pc:sldMk cId="358037703" sldId="1662"/>
            <ac:picMk id="5128" creationId="{ECB1FC03-C1F6-B930-95F8-2F9156482D0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61643-9108-4820-B8EE-7F29B7470890}"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2D0D98BD-939B-447F-960B-564145DA8EEE}">
      <dgm:prSet/>
      <dgm:spPr/>
      <dgm:t>
        <a:bodyPr/>
        <a:lstStyle/>
        <a:p>
          <a:r>
            <a:rPr lang="en-US"/>
            <a:t>29 Apr.</a:t>
          </a:r>
        </a:p>
      </dgm:t>
    </dgm:pt>
    <dgm:pt modelId="{0DC11FA1-681F-41CB-8D20-8A97C7A159FB}" type="parTrans" cxnId="{051EAB67-B3E7-49F7-9836-F3AAD69493F1}">
      <dgm:prSet/>
      <dgm:spPr/>
      <dgm:t>
        <a:bodyPr/>
        <a:lstStyle/>
        <a:p>
          <a:endParaRPr lang="en-US"/>
        </a:p>
      </dgm:t>
    </dgm:pt>
    <dgm:pt modelId="{5DA85409-FD5A-4A87-8FA0-4159A0E848B6}" type="sibTrans" cxnId="{051EAB67-B3E7-49F7-9836-F3AAD69493F1}">
      <dgm:prSet/>
      <dgm:spPr/>
      <dgm:t>
        <a:bodyPr/>
        <a:lstStyle/>
        <a:p>
          <a:endParaRPr lang="en-US"/>
        </a:p>
      </dgm:t>
    </dgm:pt>
    <dgm:pt modelId="{51A5BF45-F745-4DE5-A37D-4D2E3CEEFA78}">
      <dgm:prSet/>
      <dgm:spPr/>
      <dgm:t>
        <a:bodyPr/>
        <a:lstStyle/>
        <a:p>
          <a:r>
            <a:rPr lang="en-US"/>
            <a:t>informative letter from EC about the project funding</a:t>
          </a:r>
        </a:p>
      </dgm:t>
    </dgm:pt>
    <dgm:pt modelId="{2FD62ABB-8B44-47B3-A7DE-9347398B90C9}" type="parTrans" cxnId="{C8404C16-4B2E-4EED-975B-65214EA540DA}">
      <dgm:prSet/>
      <dgm:spPr/>
      <dgm:t>
        <a:bodyPr/>
        <a:lstStyle/>
        <a:p>
          <a:endParaRPr lang="en-US"/>
        </a:p>
      </dgm:t>
    </dgm:pt>
    <dgm:pt modelId="{9BF31B08-616B-430C-8B0D-E926CCE7DFBF}" type="sibTrans" cxnId="{C8404C16-4B2E-4EED-975B-65214EA540DA}">
      <dgm:prSet/>
      <dgm:spPr/>
      <dgm:t>
        <a:bodyPr/>
        <a:lstStyle/>
        <a:p>
          <a:endParaRPr lang="en-US"/>
        </a:p>
      </dgm:t>
    </dgm:pt>
    <dgm:pt modelId="{E5F2400D-DD96-4C0D-8CFE-703859AC9225}">
      <dgm:prSet/>
      <dgm:spPr/>
      <dgm:t>
        <a:bodyPr/>
        <a:lstStyle/>
        <a:p>
          <a:r>
            <a:rPr lang="en-US"/>
            <a:t>4 May</a:t>
          </a:r>
        </a:p>
      </dgm:t>
    </dgm:pt>
    <dgm:pt modelId="{626152EE-86DC-40F3-82C2-33908F00035F}" type="parTrans" cxnId="{5EA469F2-C07C-4C13-B2B8-D92EB0AA7D97}">
      <dgm:prSet/>
      <dgm:spPr/>
      <dgm:t>
        <a:bodyPr/>
        <a:lstStyle/>
        <a:p>
          <a:endParaRPr lang="en-US"/>
        </a:p>
      </dgm:t>
    </dgm:pt>
    <dgm:pt modelId="{AA3F79E7-3FAF-4E2B-B09F-CCA3AD0D55D0}" type="sibTrans" cxnId="{5EA469F2-C07C-4C13-B2B8-D92EB0AA7D97}">
      <dgm:prSet/>
      <dgm:spPr/>
      <dgm:t>
        <a:bodyPr/>
        <a:lstStyle/>
        <a:p>
          <a:endParaRPr lang="en-US"/>
        </a:p>
      </dgm:t>
    </dgm:pt>
    <dgm:pt modelId="{3B9D6714-F506-4A8D-9086-A48DA88E6EDC}">
      <dgm:prSet/>
      <dgm:spPr/>
      <dgm:t>
        <a:bodyPr/>
        <a:lstStyle/>
        <a:p>
          <a:r>
            <a:rPr lang="en-US"/>
            <a:t>questions from EC received</a:t>
          </a:r>
        </a:p>
      </dgm:t>
    </dgm:pt>
    <dgm:pt modelId="{7E96DC01-1BBA-4ACE-846B-88489F70951C}" type="parTrans" cxnId="{7320C864-79A5-49B5-A3A0-D98956E5D639}">
      <dgm:prSet/>
      <dgm:spPr/>
      <dgm:t>
        <a:bodyPr/>
        <a:lstStyle/>
        <a:p>
          <a:endParaRPr lang="en-US"/>
        </a:p>
      </dgm:t>
    </dgm:pt>
    <dgm:pt modelId="{FFD942F5-D1BE-497D-A50C-C285F9551AD9}" type="sibTrans" cxnId="{7320C864-79A5-49B5-A3A0-D98956E5D639}">
      <dgm:prSet/>
      <dgm:spPr/>
      <dgm:t>
        <a:bodyPr/>
        <a:lstStyle/>
        <a:p>
          <a:endParaRPr lang="en-US"/>
        </a:p>
      </dgm:t>
    </dgm:pt>
    <dgm:pt modelId="{A6B828D7-68F9-4F25-A5E0-9EE4AAFB201A}">
      <dgm:prSet/>
      <dgm:spPr/>
      <dgm:t>
        <a:bodyPr/>
        <a:lstStyle/>
        <a:p>
          <a:r>
            <a:rPr lang="en-US"/>
            <a:t>29 June</a:t>
          </a:r>
        </a:p>
      </dgm:t>
    </dgm:pt>
    <dgm:pt modelId="{8A20DFC4-10C4-4F23-8621-97661E79F57A}" type="parTrans" cxnId="{7F99FA3E-A86C-4DC7-BD5C-B49AC9A104A7}">
      <dgm:prSet/>
      <dgm:spPr/>
      <dgm:t>
        <a:bodyPr/>
        <a:lstStyle/>
        <a:p>
          <a:endParaRPr lang="en-US"/>
        </a:p>
      </dgm:t>
    </dgm:pt>
    <dgm:pt modelId="{F38778D5-1D63-4CCC-AE76-6947C1EBE99E}" type="sibTrans" cxnId="{7F99FA3E-A86C-4DC7-BD5C-B49AC9A104A7}">
      <dgm:prSet/>
      <dgm:spPr/>
      <dgm:t>
        <a:bodyPr/>
        <a:lstStyle/>
        <a:p>
          <a:endParaRPr lang="en-US"/>
        </a:p>
      </dgm:t>
    </dgm:pt>
    <dgm:pt modelId="{5ADFFF62-B00B-4575-A9B9-279C7340FD2E}">
      <dgm:prSet/>
      <dgm:spPr/>
      <dgm:t>
        <a:bodyPr/>
        <a:lstStyle/>
        <a:p>
          <a:r>
            <a:rPr lang="en-US"/>
            <a:t>answers completed, including of the information in the project portal</a:t>
          </a:r>
        </a:p>
      </dgm:t>
    </dgm:pt>
    <dgm:pt modelId="{0BD5D749-B565-4E6A-8DF5-5824102F974B}" type="parTrans" cxnId="{ACEF51AC-8A9C-4926-B36E-C743714D0A52}">
      <dgm:prSet/>
      <dgm:spPr/>
      <dgm:t>
        <a:bodyPr/>
        <a:lstStyle/>
        <a:p>
          <a:endParaRPr lang="en-US"/>
        </a:p>
      </dgm:t>
    </dgm:pt>
    <dgm:pt modelId="{A3F23767-5130-4E5F-B970-45B8C4F3E860}" type="sibTrans" cxnId="{ACEF51AC-8A9C-4926-B36E-C743714D0A52}">
      <dgm:prSet/>
      <dgm:spPr/>
      <dgm:t>
        <a:bodyPr/>
        <a:lstStyle/>
        <a:p>
          <a:endParaRPr lang="en-US"/>
        </a:p>
      </dgm:t>
    </dgm:pt>
    <dgm:pt modelId="{909A482F-44CC-43C7-8FEC-B50626C72C53}">
      <dgm:prSet/>
      <dgm:spPr/>
      <dgm:t>
        <a:bodyPr/>
        <a:lstStyle/>
        <a:p>
          <a:r>
            <a:rPr lang="en-US"/>
            <a:t>19 July</a:t>
          </a:r>
        </a:p>
      </dgm:t>
    </dgm:pt>
    <dgm:pt modelId="{C7B118D7-20EC-46FE-81F7-C9813BDD7BEB}" type="parTrans" cxnId="{770E0AD6-213F-4451-937E-E4B8175292BD}">
      <dgm:prSet/>
      <dgm:spPr/>
      <dgm:t>
        <a:bodyPr/>
        <a:lstStyle/>
        <a:p>
          <a:endParaRPr lang="en-US"/>
        </a:p>
      </dgm:t>
    </dgm:pt>
    <dgm:pt modelId="{E536C669-E88E-4405-B287-58D15BB7FFD6}" type="sibTrans" cxnId="{770E0AD6-213F-4451-937E-E4B8175292BD}">
      <dgm:prSet/>
      <dgm:spPr/>
      <dgm:t>
        <a:bodyPr/>
        <a:lstStyle/>
        <a:p>
          <a:endParaRPr lang="en-US"/>
        </a:p>
      </dgm:t>
    </dgm:pt>
    <dgm:pt modelId="{5584EC6A-53F6-4528-95FC-79BF6247F0F9}">
      <dgm:prSet/>
      <dgm:spPr/>
      <dgm:t>
        <a:bodyPr/>
        <a:lstStyle/>
        <a:p>
          <a:r>
            <a:rPr lang="en-US"/>
            <a:t>agreed with EC that the start at of the project is July 1.</a:t>
          </a:r>
        </a:p>
      </dgm:t>
    </dgm:pt>
    <dgm:pt modelId="{8297BB35-4657-4BDA-9895-4E45DAAD162A}" type="parTrans" cxnId="{FCFD8249-180A-4806-A21F-1DECB1193537}">
      <dgm:prSet/>
      <dgm:spPr/>
      <dgm:t>
        <a:bodyPr/>
        <a:lstStyle/>
        <a:p>
          <a:endParaRPr lang="en-US"/>
        </a:p>
      </dgm:t>
    </dgm:pt>
    <dgm:pt modelId="{53E21F66-3B10-47D9-8F22-165A5C5CD9AB}" type="sibTrans" cxnId="{FCFD8249-180A-4806-A21F-1DECB1193537}">
      <dgm:prSet/>
      <dgm:spPr/>
      <dgm:t>
        <a:bodyPr/>
        <a:lstStyle/>
        <a:p>
          <a:endParaRPr lang="en-US"/>
        </a:p>
      </dgm:t>
    </dgm:pt>
    <dgm:pt modelId="{5173520A-AC00-4B38-B5F8-B8434186DAAE}">
      <dgm:prSet/>
      <dgm:spPr/>
      <dgm:t>
        <a:bodyPr/>
        <a:lstStyle/>
        <a:p>
          <a:r>
            <a:rPr lang="en-US"/>
            <a:t>27 July</a:t>
          </a:r>
        </a:p>
      </dgm:t>
    </dgm:pt>
    <dgm:pt modelId="{3289D2E9-3427-42CE-B36D-47FE674F4ECF}" type="parTrans" cxnId="{84C44DEB-E429-456F-91AC-F48BFA606A33}">
      <dgm:prSet/>
      <dgm:spPr/>
      <dgm:t>
        <a:bodyPr/>
        <a:lstStyle/>
        <a:p>
          <a:endParaRPr lang="en-US"/>
        </a:p>
      </dgm:t>
    </dgm:pt>
    <dgm:pt modelId="{529997C6-DA9B-47D1-8CB8-7D37325CFA8E}" type="sibTrans" cxnId="{84C44DEB-E429-456F-91AC-F48BFA606A33}">
      <dgm:prSet/>
      <dgm:spPr/>
      <dgm:t>
        <a:bodyPr/>
        <a:lstStyle/>
        <a:p>
          <a:endParaRPr lang="en-US"/>
        </a:p>
      </dgm:t>
    </dgm:pt>
    <dgm:pt modelId="{387B461D-F12E-4578-A1B4-FEE0B1A4C48F}">
      <dgm:prSet/>
      <dgm:spPr/>
      <dgm:t>
        <a:bodyPr/>
        <a:lstStyle/>
        <a:p>
          <a:r>
            <a:rPr lang="en-US"/>
            <a:t>EC and University of Latvia signs the project application</a:t>
          </a:r>
        </a:p>
      </dgm:t>
    </dgm:pt>
    <dgm:pt modelId="{D078C0C4-E0F8-4428-8E2A-FC920E3069F7}" type="parTrans" cxnId="{00B02BAF-8636-4B23-9F14-28F2DF2AEC91}">
      <dgm:prSet/>
      <dgm:spPr/>
      <dgm:t>
        <a:bodyPr/>
        <a:lstStyle/>
        <a:p>
          <a:endParaRPr lang="en-US"/>
        </a:p>
      </dgm:t>
    </dgm:pt>
    <dgm:pt modelId="{83772ACF-9265-4296-997F-9F2EA849B908}" type="sibTrans" cxnId="{00B02BAF-8636-4B23-9F14-28F2DF2AEC91}">
      <dgm:prSet/>
      <dgm:spPr/>
      <dgm:t>
        <a:bodyPr/>
        <a:lstStyle/>
        <a:p>
          <a:endParaRPr lang="en-US"/>
        </a:p>
      </dgm:t>
    </dgm:pt>
    <dgm:pt modelId="{204CB950-C834-1A4E-B60C-1BF1F6350274}" type="pres">
      <dgm:prSet presAssocID="{89161643-9108-4820-B8EE-7F29B7470890}" presName="Name0" presStyleCnt="0">
        <dgm:presLayoutVars>
          <dgm:chMax/>
          <dgm:chPref/>
          <dgm:animLvl val="lvl"/>
        </dgm:presLayoutVars>
      </dgm:prSet>
      <dgm:spPr/>
      <dgm:t>
        <a:bodyPr/>
        <a:lstStyle/>
        <a:p>
          <a:endParaRPr lang="lv-LV"/>
        </a:p>
      </dgm:t>
    </dgm:pt>
    <dgm:pt modelId="{6FB4ECB1-CAC6-814B-A3CD-391CC404232B}" type="pres">
      <dgm:prSet presAssocID="{2D0D98BD-939B-447F-960B-564145DA8EEE}" presName="composite1" presStyleCnt="0"/>
      <dgm:spPr/>
    </dgm:pt>
    <dgm:pt modelId="{8C7E54B4-C2C9-1D46-B780-0D477331AC2E}" type="pres">
      <dgm:prSet presAssocID="{2D0D98BD-939B-447F-960B-564145DA8EEE}" presName="parent1" presStyleLbl="alignNode1" presStyleIdx="0" presStyleCnt="5">
        <dgm:presLayoutVars>
          <dgm:chMax val="1"/>
          <dgm:chPref val="1"/>
          <dgm:bulletEnabled val="1"/>
        </dgm:presLayoutVars>
      </dgm:prSet>
      <dgm:spPr/>
      <dgm:t>
        <a:bodyPr/>
        <a:lstStyle/>
        <a:p>
          <a:endParaRPr lang="lv-LV"/>
        </a:p>
      </dgm:t>
    </dgm:pt>
    <dgm:pt modelId="{3BBC5375-CF26-E647-A7C1-45B77267782B}" type="pres">
      <dgm:prSet presAssocID="{2D0D98BD-939B-447F-960B-564145DA8EEE}" presName="Childtext1" presStyleLbl="revTx" presStyleIdx="0" presStyleCnt="5">
        <dgm:presLayoutVars>
          <dgm:bulletEnabled val="1"/>
        </dgm:presLayoutVars>
      </dgm:prSet>
      <dgm:spPr/>
      <dgm:t>
        <a:bodyPr/>
        <a:lstStyle/>
        <a:p>
          <a:endParaRPr lang="lv-LV"/>
        </a:p>
      </dgm:t>
    </dgm:pt>
    <dgm:pt modelId="{583BEB98-FED3-BF4F-8C61-06B78A6FB435}" type="pres">
      <dgm:prSet presAssocID="{2D0D98BD-939B-447F-960B-564145DA8EEE}" presName="ConnectLine1" presStyleLbl="sibTrans1D1" presStyleIdx="0" presStyleCnt="5"/>
      <dgm:spPr>
        <a:noFill/>
        <a:ln w="9525" cap="rnd" cmpd="sng" algn="ctr">
          <a:solidFill>
            <a:schemeClr val="accent1">
              <a:hueOff val="0"/>
              <a:satOff val="0"/>
              <a:lumOff val="0"/>
              <a:alphaOff val="0"/>
            </a:schemeClr>
          </a:solidFill>
          <a:prstDash val="dash"/>
        </a:ln>
        <a:effectLst/>
      </dgm:spPr>
    </dgm:pt>
    <dgm:pt modelId="{88BAA3FE-1153-9140-8177-C19AC5E64F51}" type="pres">
      <dgm:prSet presAssocID="{2D0D98BD-939B-447F-960B-564145DA8EEE}" presName="ConnectLineEnd1" presStyleLbl="lnNode1" presStyleIdx="0" presStyleCnt="5"/>
      <dgm:spPr/>
    </dgm:pt>
    <dgm:pt modelId="{7618AFDD-5423-2A4E-95F7-0958411FAB58}" type="pres">
      <dgm:prSet presAssocID="{2D0D98BD-939B-447F-960B-564145DA8EEE}" presName="EmptyPane1" presStyleCnt="0"/>
      <dgm:spPr/>
    </dgm:pt>
    <dgm:pt modelId="{38C76C29-C0A6-7346-B927-BBDE14824005}" type="pres">
      <dgm:prSet presAssocID="{5DA85409-FD5A-4A87-8FA0-4159A0E848B6}" presName="spaceBetweenRectangles1" presStyleCnt="0"/>
      <dgm:spPr/>
    </dgm:pt>
    <dgm:pt modelId="{1825455B-46F5-344B-8BE8-97BCC54A2742}" type="pres">
      <dgm:prSet presAssocID="{E5F2400D-DD96-4C0D-8CFE-703859AC9225}" presName="composite1" presStyleCnt="0"/>
      <dgm:spPr/>
    </dgm:pt>
    <dgm:pt modelId="{B15B4558-0A74-B146-8EAA-7C1254C56D54}" type="pres">
      <dgm:prSet presAssocID="{E5F2400D-DD96-4C0D-8CFE-703859AC9225}" presName="parent1" presStyleLbl="alignNode1" presStyleIdx="1" presStyleCnt="5">
        <dgm:presLayoutVars>
          <dgm:chMax val="1"/>
          <dgm:chPref val="1"/>
          <dgm:bulletEnabled val="1"/>
        </dgm:presLayoutVars>
      </dgm:prSet>
      <dgm:spPr/>
      <dgm:t>
        <a:bodyPr/>
        <a:lstStyle/>
        <a:p>
          <a:endParaRPr lang="lv-LV"/>
        </a:p>
      </dgm:t>
    </dgm:pt>
    <dgm:pt modelId="{AD0CCBB1-8D1F-5E46-BFDC-594607853A66}" type="pres">
      <dgm:prSet presAssocID="{E5F2400D-DD96-4C0D-8CFE-703859AC9225}" presName="Childtext1" presStyleLbl="revTx" presStyleIdx="1" presStyleCnt="5">
        <dgm:presLayoutVars>
          <dgm:bulletEnabled val="1"/>
        </dgm:presLayoutVars>
      </dgm:prSet>
      <dgm:spPr/>
      <dgm:t>
        <a:bodyPr/>
        <a:lstStyle/>
        <a:p>
          <a:endParaRPr lang="lv-LV"/>
        </a:p>
      </dgm:t>
    </dgm:pt>
    <dgm:pt modelId="{2D94492D-F025-9140-99C6-63DDA5777785}" type="pres">
      <dgm:prSet presAssocID="{E5F2400D-DD96-4C0D-8CFE-703859AC9225}" presName="ConnectLine1" presStyleLbl="sibTrans1D1" presStyleIdx="1" presStyleCnt="5"/>
      <dgm:spPr>
        <a:noFill/>
        <a:ln w="9525" cap="rnd" cmpd="sng" algn="ctr">
          <a:solidFill>
            <a:schemeClr val="accent1">
              <a:hueOff val="0"/>
              <a:satOff val="0"/>
              <a:lumOff val="0"/>
              <a:alphaOff val="0"/>
            </a:schemeClr>
          </a:solidFill>
          <a:prstDash val="dash"/>
        </a:ln>
        <a:effectLst/>
      </dgm:spPr>
    </dgm:pt>
    <dgm:pt modelId="{7B7A7BD6-004E-AF4B-9463-D3592267D77B}" type="pres">
      <dgm:prSet presAssocID="{E5F2400D-DD96-4C0D-8CFE-703859AC9225}" presName="ConnectLineEnd1" presStyleLbl="lnNode1" presStyleIdx="1" presStyleCnt="5"/>
      <dgm:spPr/>
    </dgm:pt>
    <dgm:pt modelId="{00047B26-5CD9-BB48-912F-B4C6154E72E5}" type="pres">
      <dgm:prSet presAssocID="{E5F2400D-DD96-4C0D-8CFE-703859AC9225}" presName="EmptyPane1" presStyleCnt="0"/>
      <dgm:spPr/>
    </dgm:pt>
    <dgm:pt modelId="{8538C013-6CF8-C24C-9FEC-8962F503419C}" type="pres">
      <dgm:prSet presAssocID="{AA3F79E7-3FAF-4E2B-B09F-CCA3AD0D55D0}" presName="spaceBetweenRectangles1" presStyleCnt="0"/>
      <dgm:spPr/>
    </dgm:pt>
    <dgm:pt modelId="{2FA6ACC0-1713-3642-BD34-597A71F41EF3}" type="pres">
      <dgm:prSet presAssocID="{A6B828D7-68F9-4F25-A5E0-9EE4AAFB201A}" presName="composite1" presStyleCnt="0"/>
      <dgm:spPr/>
    </dgm:pt>
    <dgm:pt modelId="{20B2552C-A86C-EB43-B72A-F8D166D61EDF}" type="pres">
      <dgm:prSet presAssocID="{A6B828D7-68F9-4F25-A5E0-9EE4AAFB201A}" presName="parent1" presStyleLbl="alignNode1" presStyleIdx="2" presStyleCnt="5">
        <dgm:presLayoutVars>
          <dgm:chMax val="1"/>
          <dgm:chPref val="1"/>
          <dgm:bulletEnabled val="1"/>
        </dgm:presLayoutVars>
      </dgm:prSet>
      <dgm:spPr/>
      <dgm:t>
        <a:bodyPr/>
        <a:lstStyle/>
        <a:p>
          <a:endParaRPr lang="lv-LV"/>
        </a:p>
      </dgm:t>
    </dgm:pt>
    <dgm:pt modelId="{8833420A-A9E0-FB4E-BD94-3CDC2C5F3729}" type="pres">
      <dgm:prSet presAssocID="{A6B828D7-68F9-4F25-A5E0-9EE4AAFB201A}" presName="Childtext1" presStyleLbl="revTx" presStyleIdx="2" presStyleCnt="5">
        <dgm:presLayoutVars>
          <dgm:bulletEnabled val="1"/>
        </dgm:presLayoutVars>
      </dgm:prSet>
      <dgm:spPr/>
      <dgm:t>
        <a:bodyPr/>
        <a:lstStyle/>
        <a:p>
          <a:endParaRPr lang="lv-LV"/>
        </a:p>
      </dgm:t>
    </dgm:pt>
    <dgm:pt modelId="{62F13ED6-C968-1441-9C8D-B696FA7144E8}" type="pres">
      <dgm:prSet presAssocID="{A6B828D7-68F9-4F25-A5E0-9EE4AAFB201A}" presName="ConnectLine1" presStyleLbl="sibTrans1D1" presStyleIdx="2" presStyleCnt="5"/>
      <dgm:spPr>
        <a:noFill/>
        <a:ln w="9525" cap="rnd" cmpd="sng" algn="ctr">
          <a:solidFill>
            <a:schemeClr val="accent1">
              <a:hueOff val="0"/>
              <a:satOff val="0"/>
              <a:lumOff val="0"/>
              <a:alphaOff val="0"/>
            </a:schemeClr>
          </a:solidFill>
          <a:prstDash val="dash"/>
        </a:ln>
        <a:effectLst/>
      </dgm:spPr>
    </dgm:pt>
    <dgm:pt modelId="{3A1BFEE0-7970-7A40-8ABC-94EFF0FEA40E}" type="pres">
      <dgm:prSet presAssocID="{A6B828D7-68F9-4F25-A5E0-9EE4AAFB201A}" presName="ConnectLineEnd1" presStyleLbl="lnNode1" presStyleIdx="2" presStyleCnt="5"/>
      <dgm:spPr/>
    </dgm:pt>
    <dgm:pt modelId="{BFD7816C-6A11-DB4A-8746-92349CF6270C}" type="pres">
      <dgm:prSet presAssocID="{A6B828D7-68F9-4F25-A5E0-9EE4AAFB201A}" presName="EmptyPane1" presStyleCnt="0"/>
      <dgm:spPr/>
    </dgm:pt>
    <dgm:pt modelId="{A696D2CB-B6CF-8345-9D8D-966E9EFEE7BC}" type="pres">
      <dgm:prSet presAssocID="{F38778D5-1D63-4CCC-AE76-6947C1EBE99E}" presName="spaceBetweenRectangles1" presStyleCnt="0"/>
      <dgm:spPr/>
    </dgm:pt>
    <dgm:pt modelId="{2CFD2D48-2D3A-7842-A74D-0C8C963A0E86}" type="pres">
      <dgm:prSet presAssocID="{909A482F-44CC-43C7-8FEC-B50626C72C53}" presName="composite1" presStyleCnt="0"/>
      <dgm:spPr/>
    </dgm:pt>
    <dgm:pt modelId="{7EC676B6-21E3-3948-9564-52ED62D1BCD6}" type="pres">
      <dgm:prSet presAssocID="{909A482F-44CC-43C7-8FEC-B50626C72C53}" presName="parent1" presStyleLbl="alignNode1" presStyleIdx="3" presStyleCnt="5">
        <dgm:presLayoutVars>
          <dgm:chMax val="1"/>
          <dgm:chPref val="1"/>
          <dgm:bulletEnabled val="1"/>
        </dgm:presLayoutVars>
      </dgm:prSet>
      <dgm:spPr/>
      <dgm:t>
        <a:bodyPr/>
        <a:lstStyle/>
        <a:p>
          <a:endParaRPr lang="lv-LV"/>
        </a:p>
      </dgm:t>
    </dgm:pt>
    <dgm:pt modelId="{D37C5376-6820-FD48-ABA1-64AFBE7F7683}" type="pres">
      <dgm:prSet presAssocID="{909A482F-44CC-43C7-8FEC-B50626C72C53}" presName="Childtext1" presStyleLbl="revTx" presStyleIdx="3" presStyleCnt="5">
        <dgm:presLayoutVars>
          <dgm:bulletEnabled val="1"/>
        </dgm:presLayoutVars>
      </dgm:prSet>
      <dgm:spPr/>
      <dgm:t>
        <a:bodyPr/>
        <a:lstStyle/>
        <a:p>
          <a:endParaRPr lang="lv-LV"/>
        </a:p>
      </dgm:t>
    </dgm:pt>
    <dgm:pt modelId="{4C75954D-829A-3242-B4A0-C4E75837D098}" type="pres">
      <dgm:prSet presAssocID="{909A482F-44CC-43C7-8FEC-B50626C72C53}" presName="ConnectLine1" presStyleLbl="sibTrans1D1" presStyleIdx="3" presStyleCnt="5"/>
      <dgm:spPr>
        <a:noFill/>
        <a:ln w="9525" cap="rnd" cmpd="sng" algn="ctr">
          <a:solidFill>
            <a:schemeClr val="accent1">
              <a:hueOff val="0"/>
              <a:satOff val="0"/>
              <a:lumOff val="0"/>
              <a:alphaOff val="0"/>
            </a:schemeClr>
          </a:solidFill>
          <a:prstDash val="dash"/>
        </a:ln>
        <a:effectLst/>
      </dgm:spPr>
    </dgm:pt>
    <dgm:pt modelId="{D1A98D26-0061-474F-AE71-10C0B0F9C909}" type="pres">
      <dgm:prSet presAssocID="{909A482F-44CC-43C7-8FEC-B50626C72C53}" presName="ConnectLineEnd1" presStyleLbl="lnNode1" presStyleIdx="3" presStyleCnt="5"/>
      <dgm:spPr/>
    </dgm:pt>
    <dgm:pt modelId="{7463BD1D-17AF-DE49-904C-60A307B04B2D}" type="pres">
      <dgm:prSet presAssocID="{909A482F-44CC-43C7-8FEC-B50626C72C53}" presName="EmptyPane1" presStyleCnt="0"/>
      <dgm:spPr/>
    </dgm:pt>
    <dgm:pt modelId="{AA8714EE-63D9-9F44-9AE7-764378718858}" type="pres">
      <dgm:prSet presAssocID="{E536C669-E88E-4405-B287-58D15BB7FFD6}" presName="spaceBetweenRectangles1" presStyleCnt="0"/>
      <dgm:spPr/>
    </dgm:pt>
    <dgm:pt modelId="{90F36BA8-3475-6649-A498-B7D83806F6A0}" type="pres">
      <dgm:prSet presAssocID="{5173520A-AC00-4B38-B5F8-B8434186DAAE}" presName="composite1" presStyleCnt="0"/>
      <dgm:spPr/>
    </dgm:pt>
    <dgm:pt modelId="{C1EE2CCA-D4A7-5447-AC64-377BCF386A36}" type="pres">
      <dgm:prSet presAssocID="{5173520A-AC00-4B38-B5F8-B8434186DAAE}" presName="parent1" presStyleLbl="alignNode1" presStyleIdx="4" presStyleCnt="5">
        <dgm:presLayoutVars>
          <dgm:chMax val="1"/>
          <dgm:chPref val="1"/>
          <dgm:bulletEnabled val="1"/>
        </dgm:presLayoutVars>
      </dgm:prSet>
      <dgm:spPr/>
      <dgm:t>
        <a:bodyPr/>
        <a:lstStyle/>
        <a:p>
          <a:endParaRPr lang="lv-LV"/>
        </a:p>
      </dgm:t>
    </dgm:pt>
    <dgm:pt modelId="{DC7F0C9E-13BE-E54E-94B3-430670135808}" type="pres">
      <dgm:prSet presAssocID="{5173520A-AC00-4B38-B5F8-B8434186DAAE}" presName="Childtext1" presStyleLbl="revTx" presStyleIdx="4" presStyleCnt="5">
        <dgm:presLayoutVars>
          <dgm:bulletEnabled val="1"/>
        </dgm:presLayoutVars>
      </dgm:prSet>
      <dgm:spPr/>
      <dgm:t>
        <a:bodyPr/>
        <a:lstStyle/>
        <a:p>
          <a:endParaRPr lang="lv-LV"/>
        </a:p>
      </dgm:t>
    </dgm:pt>
    <dgm:pt modelId="{29DE11F9-5E01-9544-90FE-6CF707710049}" type="pres">
      <dgm:prSet presAssocID="{5173520A-AC00-4B38-B5F8-B8434186DAAE}" presName="ConnectLine1" presStyleLbl="sibTrans1D1" presStyleIdx="4" presStyleCnt="5"/>
      <dgm:spPr>
        <a:noFill/>
        <a:ln w="9525" cap="rnd" cmpd="sng" algn="ctr">
          <a:solidFill>
            <a:schemeClr val="accent1">
              <a:hueOff val="0"/>
              <a:satOff val="0"/>
              <a:lumOff val="0"/>
              <a:alphaOff val="0"/>
            </a:schemeClr>
          </a:solidFill>
          <a:prstDash val="dash"/>
        </a:ln>
        <a:effectLst/>
      </dgm:spPr>
    </dgm:pt>
    <dgm:pt modelId="{2DE69486-8461-B440-90B5-9D6BD6AF6094}" type="pres">
      <dgm:prSet presAssocID="{5173520A-AC00-4B38-B5F8-B8434186DAAE}" presName="ConnectLineEnd1" presStyleLbl="lnNode1" presStyleIdx="4" presStyleCnt="5"/>
      <dgm:spPr/>
    </dgm:pt>
    <dgm:pt modelId="{33CA3021-C306-0F45-8266-2D2D94DEB0F1}" type="pres">
      <dgm:prSet presAssocID="{5173520A-AC00-4B38-B5F8-B8434186DAAE}" presName="EmptyPane1" presStyleCnt="0"/>
      <dgm:spPr/>
    </dgm:pt>
  </dgm:ptLst>
  <dgm:cxnLst>
    <dgm:cxn modelId="{FCFD8249-180A-4806-A21F-1DECB1193537}" srcId="{909A482F-44CC-43C7-8FEC-B50626C72C53}" destId="{5584EC6A-53F6-4528-95FC-79BF6247F0F9}" srcOrd="0" destOrd="0" parTransId="{8297BB35-4657-4BDA-9895-4E45DAAD162A}" sibTransId="{53E21F66-3B10-47D9-8F22-165A5C5CD9AB}"/>
    <dgm:cxn modelId="{051EAB67-B3E7-49F7-9836-F3AAD69493F1}" srcId="{89161643-9108-4820-B8EE-7F29B7470890}" destId="{2D0D98BD-939B-447F-960B-564145DA8EEE}" srcOrd="0" destOrd="0" parTransId="{0DC11FA1-681F-41CB-8D20-8A97C7A159FB}" sibTransId="{5DA85409-FD5A-4A87-8FA0-4159A0E848B6}"/>
    <dgm:cxn modelId="{191E90B3-D4A7-0A45-9B33-68055D6A98BB}" type="presOf" srcId="{A6B828D7-68F9-4F25-A5E0-9EE4AAFB201A}" destId="{20B2552C-A86C-EB43-B72A-F8D166D61EDF}" srcOrd="0" destOrd="0" presId="urn:microsoft.com/office/officeart/2016/7/layout/RoundedRectangleTimeline"/>
    <dgm:cxn modelId="{A95D4C25-4C59-1147-BBC5-E7D214DB5CC1}" type="presOf" srcId="{5ADFFF62-B00B-4575-A9B9-279C7340FD2E}" destId="{8833420A-A9E0-FB4E-BD94-3CDC2C5F3729}" srcOrd="0" destOrd="0" presId="urn:microsoft.com/office/officeart/2016/7/layout/RoundedRectangleTimeline"/>
    <dgm:cxn modelId="{84C44DEB-E429-456F-91AC-F48BFA606A33}" srcId="{89161643-9108-4820-B8EE-7F29B7470890}" destId="{5173520A-AC00-4B38-B5F8-B8434186DAAE}" srcOrd="4" destOrd="0" parTransId="{3289D2E9-3427-42CE-B36D-47FE674F4ECF}" sibTransId="{529997C6-DA9B-47D1-8CB8-7D37325CFA8E}"/>
    <dgm:cxn modelId="{091C4314-AA39-9C44-9BC2-ED59EAD57AB2}" type="presOf" srcId="{3B9D6714-F506-4A8D-9086-A48DA88E6EDC}" destId="{AD0CCBB1-8D1F-5E46-BFDC-594607853A66}" srcOrd="0" destOrd="0" presId="urn:microsoft.com/office/officeart/2016/7/layout/RoundedRectangleTimeline"/>
    <dgm:cxn modelId="{D2B53AAB-1ABC-9B41-9A88-D7B8ECF9E96A}" type="presOf" srcId="{387B461D-F12E-4578-A1B4-FEE0B1A4C48F}" destId="{DC7F0C9E-13BE-E54E-94B3-430670135808}" srcOrd="0" destOrd="0" presId="urn:microsoft.com/office/officeart/2016/7/layout/RoundedRectangleTimeline"/>
    <dgm:cxn modelId="{5EA469F2-C07C-4C13-B2B8-D92EB0AA7D97}" srcId="{89161643-9108-4820-B8EE-7F29B7470890}" destId="{E5F2400D-DD96-4C0D-8CFE-703859AC9225}" srcOrd="1" destOrd="0" parTransId="{626152EE-86DC-40F3-82C2-33908F00035F}" sibTransId="{AA3F79E7-3FAF-4E2B-B09F-CCA3AD0D55D0}"/>
    <dgm:cxn modelId="{7F99FA3E-A86C-4DC7-BD5C-B49AC9A104A7}" srcId="{89161643-9108-4820-B8EE-7F29B7470890}" destId="{A6B828D7-68F9-4F25-A5E0-9EE4AAFB201A}" srcOrd="2" destOrd="0" parTransId="{8A20DFC4-10C4-4F23-8621-97661E79F57A}" sibTransId="{F38778D5-1D63-4CCC-AE76-6947C1EBE99E}"/>
    <dgm:cxn modelId="{DDED3599-7393-294A-9871-41439668727B}" type="presOf" srcId="{51A5BF45-F745-4DE5-A37D-4D2E3CEEFA78}" destId="{3BBC5375-CF26-E647-A7C1-45B77267782B}" srcOrd="0" destOrd="0" presId="urn:microsoft.com/office/officeart/2016/7/layout/RoundedRectangleTimeline"/>
    <dgm:cxn modelId="{6F0D2112-A1DD-4A4A-B4BA-C4028D5F5072}" type="presOf" srcId="{909A482F-44CC-43C7-8FEC-B50626C72C53}" destId="{7EC676B6-21E3-3948-9564-52ED62D1BCD6}" srcOrd="0" destOrd="0" presId="urn:microsoft.com/office/officeart/2016/7/layout/RoundedRectangleTimeline"/>
    <dgm:cxn modelId="{770E0AD6-213F-4451-937E-E4B8175292BD}" srcId="{89161643-9108-4820-B8EE-7F29B7470890}" destId="{909A482F-44CC-43C7-8FEC-B50626C72C53}" srcOrd="3" destOrd="0" parTransId="{C7B118D7-20EC-46FE-81F7-C9813BDD7BEB}" sibTransId="{E536C669-E88E-4405-B287-58D15BB7FFD6}"/>
    <dgm:cxn modelId="{492F4287-2F1D-AC4F-81AD-6FA08B2D5A67}" type="presOf" srcId="{E5F2400D-DD96-4C0D-8CFE-703859AC9225}" destId="{B15B4558-0A74-B146-8EAA-7C1254C56D54}" srcOrd="0" destOrd="0" presId="urn:microsoft.com/office/officeart/2016/7/layout/RoundedRectangleTimeline"/>
    <dgm:cxn modelId="{7320C864-79A5-49B5-A3A0-D98956E5D639}" srcId="{E5F2400D-DD96-4C0D-8CFE-703859AC9225}" destId="{3B9D6714-F506-4A8D-9086-A48DA88E6EDC}" srcOrd="0" destOrd="0" parTransId="{7E96DC01-1BBA-4ACE-846B-88489F70951C}" sibTransId="{FFD942F5-D1BE-497D-A50C-C285F9551AD9}"/>
    <dgm:cxn modelId="{C8404C16-4B2E-4EED-975B-65214EA540DA}" srcId="{2D0D98BD-939B-447F-960B-564145DA8EEE}" destId="{51A5BF45-F745-4DE5-A37D-4D2E3CEEFA78}" srcOrd="0" destOrd="0" parTransId="{2FD62ABB-8B44-47B3-A7DE-9347398B90C9}" sibTransId="{9BF31B08-616B-430C-8B0D-E926CCE7DFBF}"/>
    <dgm:cxn modelId="{1F738471-9D43-964E-9FB1-238E88A1D278}" type="presOf" srcId="{89161643-9108-4820-B8EE-7F29B7470890}" destId="{204CB950-C834-1A4E-B60C-1BF1F6350274}" srcOrd="0" destOrd="0" presId="urn:microsoft.com/office/officeart/2016/7/layout/RoundedRectangleTimeline"/>
    <dgm:cxn modelId="{ACEF51AC-8A9C-4926-B36E-C743714D0A52}" srcId="{A6B828D7-68F9-4F25-A5E0-9EE4AAFB201A}" destId="{5ADFFF62-B00B-4575-A9B9-279C7340FD2E}" srcOrd="0" destOrd="0" parTransId="{0BD5D749-B565-4E6A-8DF5-5824102F974B}" sibTransId="{A3F23767-5130-4E5F-B970-45B8C4F3E860}"/>
    <dgm:cxn modelId="{00B02BAF-8636-4B23-9F14-28F2DF2AEC91}" srcId="{5173520A-AC00-4B38-B5F8-B8434186DAAE}" destId="{387B461D-F12E-4578-A1B4-FEE0B1A4C48F}" srcOrd="0" destOrd="0" parTransId="{D078C0C4-E0F8-4428-8E2A-FC920E3069F7}" sibTransId="{83772ACF-9265-4296-997F-9F2EA849B908}"/>
    <dgm:cxn modelId="{ED3DA1B4-E181-FF49-8D5B-7F6FFE01FA42}" type="presOf" srcId="{5584EC6A-53F6-4528-95FC-79BF6247F0F9}" destId="{D37C5376-6820-FD48-ABA1-64AFBE7F7683}" srcOrd="0" destOrd="0" presId="urn:microsoft.com/office/officeart/2016/7/layout/RoundedRectangleTimeline"/>
    <dgm:cxn modelId="{1BB3A6ED-CAFA-D94E-BCCD-884B6E830201}" type="presOf" srcId="{2D0D98BD-939B-447F-960B-564145DA8EEE}" destId="{8C7E54B4-C2C9-1D46-B780-0D477331AC2E}" srcOrd="0" destOrd="0" presId="urn:microsoft.com/office/officeart/2016/7/layout/RoundedRectangleTimeline"/>
    <dgm:cxn modelId="{770F2543-FED1-D344-A70E-6B3ADF40AC9D}" type="presOf" srcId="{5173520A-AC00-4B38-B5F8-B8434186DAAE}" destId="{C1EE2CCA-D4A7-5447-AC64-377BCF386A36}" srcOrd="0" destOrd="0" presId="urn:microsoft.com/office/officeart/2016/7/layout/RoundedRectangleTimeline"/>
    <dgm:cxn modelId="{549302F5-2D84-7948-BACE-5B73BFCB97ED}" type="presParOf" srcId="{204CB950-C834-1A4E-B60C-1BF1F6350274}" destId="{6FB4ECB1-CAC6-814B-A3CD-391CC404232B}" srcOrd="0" destOrd="0" presId="urn:microsoft.com/office/officeart/2016/7/layout/RoundedRectangleTimeline"/>
    <dgm:cxn modelId="{DF3F7002-0176-C74B-917C-6C477C92CED8}" type="presParOf" srcId="{6FB4ECB1-CAC6-814B-A3CD-391CC404232B}" destId="{8C7E54B4-C2C9-1D46-B780-0D477331AC2E}" srcOrd="0" destOrd="0" presId="urn:microsoft.com/office/officeart/2016/7/layout/RoundedRectangleTimeline"/>
    <dgm:cxn modelId="{90F0F5D8-369E-7F4F-A776-28742CFC66E6}" type="presParOf" srcId="{6FB4ECB1-CAC6-814B-A3CD-391CC404232B}" destId="{3BBC5375-CF26-E647-A7C1-45B77267782B}" srcOrd="1" destOrd="0" presId="urn:microsoft.com/office/officeart/2016/7/layout/RoundedRectangleTimeline"/>
    <dgm:cxn modelId="{26532697-FFEB-D14C-9EE5-0915CCC03445}" type="presParOf" srcId="{6FB4ECB1-CAC6-814B-A3CD-391CC404232B}" destId="{583BEB98-FED3-BF4F-8C61-06B78A6FB435}" srcOrd="2" destOrd="0" presId="urn:microsoft.com/office/officeart/2016/7/layout/RoundedRectangleTimeline"/>
    <dgm:cxn modelId="{F30864D4-6687-D74B-86E2-AC9B49BDA2CA}" type="presParOf" srcId="{6FB4ECB1-CAC6-814B-A3CD-391CC404232B}" destId="{88BAA3FE-1153-9140-8177-C19AC5E64F51}" srcOrd="3" destOrd="0" presId="urn:microsoft.com/office/officeart/2016/7/layout/RoundedRectangleTimeline"/>
    <dgm:cxn modelId="{FD4EB3C7-2A31-5F46-83EC-5EADBB2E6ACA}" type="presParOf" srcId="{6FB4ECB1-CAC6-814B-A3CD-391CC404232B}" destId="{7618AFDD-5423-2A4E-95F7-0958411FAB58}" srcOrd="4" destOrd="0" presId="urn:microsoft.com/office/officeart/2016/7/layout/RoundedRectangleTimeline"/>
    <dgm:cxn modelId="{C257794D-52D2-974B-8B38-F524F6DB24A9}" type="presParOf" srcId="{204CB950-C834-1A4E-B60C-1BF1F6350274}" destId="{38C76C29-C0A6-7346-B927-BBDE14824005}" srcOrd="1" destOrd="0" presId="urn:microsoft.com/office/officeart/2016/7/layout/RoundedRectangleTimeline"/>
    <dgm:cxn modelId="{B54FF82A-45DE-D14F-BAC6-C5A5435DD26E}" type="presParOf" srcId="{204CB950-C834-1A4E-B60C-1BF1F6350274}" destId="{1825455B-46F5-344B-8BE8-97BCC54A2742}" srcOrd="2" destOrd="0" presId="urn:microsoft.com/office/officeart/2016/7/layout/RoundedRectangleTimeline"/>
    <dgm:cxn modelId="{74BE9DAC-8F22-5844-A3CE-F30185865913}" type="presParOf" srcId="{1825455B-46F5-344B-8BE8-97BCC54A2742}" destId="{B15B4558-0A74-B146-8EAA-7C1254C56D54}" srcOrd="0" destOrd="0" presId="urn:microsoft.com/office/officeart/2016/7/layout/RoundedRectangleTimeline"/>
    <dgm:cxn modelId="{25EF9E4F-1D34-AA4B-92A6-FB852C728A79}" type="presParOf" srcId="{1825455B-46F5-344B-8BE8-97BCC54A2742}" destId="{AD0CCBB1-8D1F-5E46-BFDC-594607853A66}" srcOrd="1" destOrd="0" presId="urn:microsoft.com/office/officeart/2016/7/layout/RoundedRectangleTimeline"/>
    <dgm:cxn modelId="{ACD22D76-27D2-3C4A-8F8C-0665FC5BA986}" type="presParOf" srcId="{1825455B-46F5-344B-8BE8-97BCC54A2742}" destId="{2D94492D-F025-9140-99C6-63DDA5777785}" srcOrd="2" destOrd="0" presId="urn:microsoft.com/office/officeart/2016/7/layout/RoundedRectangleTimeline"/>
    <dgm:cxn modelId="{026DFA6C-2ECE-AB4E-881F-3CAEB9D2F66A}" type="presParOf" srcId="{1825455B-46F5-344B-8BE8-97BCC54A2742}" destId="{7B7A7BD6-004E-AF4B-9463-D3592267D77B}" srcOrd="3" destOrd="0" presId="urn:microsoft.com/office/officeart/2016/7/layout/RoundedRectangleTimeline"/>
    <dgm:cxn modelId="{8A582A0D-F29D-494A-8CF9-AE3113672858}" type="presParOf" srcId="{1825455B-46F5-344B-8BE8-97BCC54A2742}" destId="{00047B26-5CD9-BB48-912F-B4C6154E72E5}" srcOrd="4" destOrd="0" presId="urn:microsoft.com/office/officeart/2016/7/layout/RoundedRectangleTimeline"/>
    <dgm:cxn modelId="{22A74C22-9A78-834F-BCF3-9CCD38F1C807}" type="presParOf" srcId="{204CB950-C834-1A4E-B60C-1BF1F6350274}" destId="{8538C013-6CF8-C24C-9FEC-8962F503419C}" srcOrd="3" destOrd="0" presId="urn:microsoft.com/office/officeart/2016/7/layout/RoundedRectangleTimeline"/>
    <dgm:cxn modelId="{0A0C3075-504C-A34B-BA3D-42C6FD95942F}" type="presParOf" srcId="{204CB950-C834-1A4E-B60C-1BF1F6350274}" destId="{2FA6ACC0-1713-3642-BD34-597A71F41EF3}" srcOrd="4" destOrd="0" presId="urn:microsoft.com/office/officeart/2016/7/layout/RoundedRectangleTimeline"/>
    <dgm:cxn modelId="{952D5E9C-12F2-3F4B-96ED-3DB202631020}" type="presParOf" srcId="{2FA6ACC0-1713-3642-BD34-597A71F41EF3}" destId="{20B2552C-A86C-EB43-B72A-F8D166D61EDF}" srcOrd="0" destOrd="0" presId="urn:microsoft.com/office/officeart/2016/7/layout/RoundedRectangleTimeline"/>
    <dgm:cxn modelId="{9CAFF053-B7C1-E247-8CB0-DECF45455E69}" type="presParOf" srcId="{2FA6ACC0-1713-3642-BD34-597A71F41EF3}" destId="{8833420A-A9E0-FB4E-BD94-3CDC2C5F3729}" srcOrd="1" destOrd="0" presId="urn:microsoft.com/office/officeart/2016/7/layout/RoundedRectangleTimeline"/>
    <dgm:cxn modelId="{ADF57403-588A-8D42-895A-9643DF9DC7AC}" type="presParOf" srcId="{2FA6ACC0-1713-3642-BD34-597A71F41EF3}" destId="{62F13ED6-C968-1441-9C8D-B696FA7144E8}" srcOrd="2" destOrd="0" presId="urn:microsoft.com/office/officeart/2016/7/layout/RoundedRectangleTimeline"/>
    <dgm:cxn modelId="{E11E0BEA-65E8-2A47-A31A-77B84C94F929}" type="presParOf" srcId="{2FA6ACC0-1713-3642-BD34-597A71F41EF3}" destId="{3A1BFEE0-7970-7A40-8ABC-94EFF0FEA40E}" srcOrd="3" destOrd="0" presId="urn:microsoft.com/office/officeart/2016/7/layout/RoundedRectangleTimeline"/>
    <dgm:cxn modelId="{65963570-1168-4A4C-817C-F3EC2EC509C0}" type="presParOf" srcId="{2FA6ACC0-1713-3642-BD34-597A71F41EF3}" destId="{BFD7816C-6A11-DB4A-8746-92349CF6270C}" srcOrd="4" destOrd="0" presId="urn:microsoft.com/office/officeart/2016/7/layout/RoundedRectangleTimeline"/>
    <dgm:cxn modelId="{2FA4BFCA-2DC2-9142-9B31-2E3ABA629101}" type="presParOf" srcId="{204CB950-C834-1A4E-B60C-1BF1F6350274}" destId="{A696D2CB-B6CF-8345-9D8D-966E9EFEE7BC}" srcOrd="5" destOrd="0" presId="urn:microsoft.com/office/officeart/2016/7/layout/RoundedRectangleTimeline"/>
    <dgm:cxn modelId="{CB1C9FBD-51A6-CF4D-AEC0-3506329093C5}" type="presParOf" srcId="{204CB950-C834-1A4E-B60C-1BF1F6350274}" destId="{2CFD2D48-2D3A-7842-A74D-0C8C963A0E86}" srcOrd="6" destOrd="0" presId="urn:microsoft.com/office/officeart/2016/7/layout/RoundedRectangleTimeline"/>
    <dgm:cxn modelId="{61BA2AB2-D993-B24F-AAC8-9F44CF62095F}" type="presParOf" srcId="{2CFD2D48-2D3A-7842-A74D-0C8C963A0E86}" destId="{7EC676B6-21E3-3948-9564-52ED62D1BCD6}" srcOrd="0" destOrd="0" presId="urn:microsoft.com/office/officeart/2016/7/layout/RoundedRectangleTimeline"/>
    <dgm:cxn modelId="{B3144207-6B5F-5046-BB6B-057C509EDC48}" type="presParOf" srcId="{2CFD2D48-2D3A-7842-A74D-0C8C963A0E86}" destId="{D37C5376-6820-FD48-ABA1-64AFBE7F7683}" srcOrd="1" destOrd="0" presId="urn:microsoft.com/office/officeart/2016/7/layout/RoundedRectangleTimeline"/>
    <dgm:cxn modelId="{52C7BAF7-EC58-AE4E-B293-FEE54984BA19}" type="presParOf" srcId="{2CFD2D48-2D3A-7842-A74D-0C8C963A0E86}" destId="{4C75954D-829A-3242-B4A0-C4E75837D098}" srcOrd="2" destOrd="0" presId="urn:microsoft.com/office/officeart/2016/7/layout/RoundedRectangleTimeline"/>
    <dgm:cxn modelId="{0349E32E-86F5-6145-8D07-035663A4214C}" type="presParOf" srcId="{2CFD2D48-2D3A-7842-A74D-0C8C963A0E86}" destId="{D1A98D26-0061-474F-AE71-10C0B0F9C909}" srcOrd="3" destOrd="0" presId="urn:microsoft.com/office/officeart/2016/7/layout/RoundedRectangleTimeline"/>
    <dgm:cxn modelId="{608579D8-FF98-0B45-A7C1-16C4B0C5D646}" type="presParOf" srcId="{2CFD2D48-2D3A-7842-A74D-0C8C963A0E86}" destId="{7463BD1D-17AF-DE49-904C-60A307B04B2D}" srcOrd="4" destOrd="0" presId="urn:microsoft.com/office/officeart/2016/7/layout/RoundedRectangleTimeline"/>
    <dgm:cxn modelId="{2349286B-7A06-694A-8C08-4D69EBDC9935}" type="presParOf" srcId="{204CB950-C834-1A4E-B60C-1BF1F6350274}" destId="{AA8714EE-63D9-9F44-9AE7-764378718858}" srcOrd="7" destOrd="0" presId="urn:microsoft.com/office/officeart/2016/7/layout/RoundedRectangleTimeline"/>
    <dgm:cxn modelId="{067A45AF-53AB-764E-8325-BFA207C9D0F9}" type="presParOf" srcId="{204CB950-C834-1A4E-B60C-1BF1F6350274}" destId="{90F36BA8-3475-6649-A498-B7D83806F6A0}" srcOrd="8" destOrd="0" presId="urn:microsoft.com/office/officeart/2016/7/layout/RoundedRectangleTimeline"/>
    <dgm:cxn modelId="{B5CD32AE-DB71-244F-A74C-ABFE211B9E77}" type="presParOf" srcId="{90F36BA8-3475-6649-A498-B7D83806F6A0}" destId="{C1EE2CCA-D4A7-5447-AC64-377BCF386A36}" srcOrd="0" destOrd="0" presId="urn:microsoft.com/office/officeart/2016/7/layout/RoundedRectangleTimeline"/>
    <dgm:cxn modelId="{AB97E142-C7AF-DC40-8695-7CC5FB841F92}" type="presParOf" srcId="{90F36BA8-3475-6649-A498-B7D83806F6A0}" destId="{DC7F0C9E-13BE-E54E-94B3-430670135808}" srcOrd="1" destOrd="0" presId="urn:microsoft.com/office/officeart/2016/7/layout/RoundedRectangleTimeline"/>
    <dgm:cxn modelId="{76817742-9538-9F4F-824A-C014A30ACC55}" type="presParOf" srcId="{90F36BA8-3475-6649-A498-B7D83806F6A0}" destId="{29DE11F9-5E01-9544-90FE-6CF707710049}" srcOrd="2" destOrd="0" presId="urn:microsoft.com/office/officeart/2016/7/layout/RoundedRectangleTimeline"/>
    <dgm:cxn modelId="{B1D8B9AE-737A-ED4D-BEAB-83C8B8A32961}" type="presParOf" srcId="{90F36BA8-3475-6649-A498-B7D83806F6A0}" destId="{2DE69486-8461-B440-90B5-9D6BD6AF6094}" srcOrd="3" destOrd="0" presId="urn:microsoft.com/office/officeart/2016/7/layout/RoundedRectangleTimeline"/>
    <dgm:cxn modelId="{B4FAFE0A-1DAD-9246-8A38-D1F14A2E07CD}" type="presParOf" srcId="{90F36BA8-3475-6649-A498-B7D83806F6A0}" destId="{33CA3021-C306-0F45-8266-2D2D94DEB0F1}" srcOrd="4" destOrd="0" presId="urn:microsoft.com/office/officeart/2016/7/layout/RoundedRectangle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E54B4-C2C9-1D46-B780-0D477331AC2E}">
      <dsp:nvSpPr>
        <dsp:cNvPr id="0" name=""/>
        <dsp:cNvSpPr/>
      </dsp:nvSpPr>
      <dsp:spPr>
        <a:xfrm rot="16200000">
          <a:off x="943753" y="1908788"/>
          <a:ext cx="526297" cy="1445401"/>
        </a:xfrm>
        <a:prstGeom prst="round2Same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29 Apr.</a:t>
          </a:r>
        </a:p>
      </dsp:txBody>
      <dsp:txXfrm rot="5400000">
        <a:off x="509893" y="2394032"/>
        <a:ext cx="1419709" cy="474913"/>
      </dsp:txXfrm>
    </dsp:sp>
    <dsp:sp modelId="{3BBC5375-CF26-E647-A7C1-45B77267782B}">
      <dsp:nvSpPr>
        <dsp:cNvPr id="0" name=""/>
        <dsp:cNvSpPr/>
      </dsp:nvSpPr>
      <dsp:spPr>
        <a:xfrm>
          <a:off x="2400" y="0"/>
          <a:ext cx="2409002" cy="184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informative letter from EC about the project funding</a:t>
          </a:r>
        </a:p>
      </dsp:txBody>
      <dsp:txXfrm>
        <a:off x="2400" y="0"/>
        <a:ext cx="2409002" cy="1842042"/>
      </dsp:txXfrm>
    </dsp:sp>
    <dsp:sp modelId="{583BEB98-FED3-BF4F-8C61-06B78A6FB435}">
      <dsp:nvSpPr>
        <dsp:cNvPr id="0" name=""/>
        <dsp:cNvSpPr/>
      </dsp:nvSpPr>
      <dsp:spPr>
        <a:xfrm>
          <a:off x="1206902" y="1947302"/>
          <a:ext cx="0" cy="421038"/>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8BAA3FE-1153-9140-8177-C19AC5E64F51}">
      <dsp:nvSpPr>
        <dsp:cNvPr id="0" name=""/>
        <dsp:cNvSpPr/>
      </dsp:nvSpPr>
      <dsp:spPr>
        <a:xfrm>
          <a:off x="1154272" y="1842042"/>
          <a:ext cx="105259" cy="1052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B4558-0A74-B146-8EAA-7C1254C56D54}">
      <dsp:nvSpPr>
        <dsp:cNvPr id="0" name=""/>
        <dsp:cNvSpPr/>
      </dsp:nvSpPr>
      <dsp:spPr>
        <a:xfrm>
          <a:off x="1929603" y="2368340"/>
          <a:ext cx="1445401" cy="52629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4 May</a:t>
          </a:r>
        </a:p>
      </dsp:txBody>
      <dsp:txXfrm>
        <a:off x="1929603" y="2368340"/>
        <a:ext cx="1445401" cy="526297"/>
      </dsp:txXfrm>
    </dsp:sp>
    <dsp:sp modelId="{AD0CCBB1-8D1F-5E46-BFDC-594607853A66}">
      <dsp:nvSpPr>
        <dsp:cNvPr id="0" name=""/>
        <dsp:cNvSpPr/>
      </dsp:nvSpPr>
      <dsp:spPr>
        <a:xfrm>
          <a:off x="1447802" y="3420936"/>
          <a:ext cx="2409002" cy="184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a:t>questions from EC received</a:t>
          </a:r>
        </a:p>
      </dsp:txBody>
      <dsp:txXfrm>
        <a:off x="1447802" y="3420936"/>
        <a:ext cx="2409002" cy="1842042"/>
      </dsp:txXfrm>
    </dsp:sp>
    <dsp:sp modelId="{2D94492D-F025-9140-99C6-63DDA5777785}">
      <dsp:nvSpPr>
        <dsp:cNvPr id="0" name=""/>
        <dsp:cNvSpPr/>
      </dsp:nvSpPr>
      <dsp:spPr>
        <a:xfrm>
          <a:off x="2652304" y="2894638"/>
          <a:ext cx="0" cy="421038"/>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B7A7BD6-004E-AF4B-9463-D3592267D77B}">
      <dsp:nvSpPr>
        <dsp:cNvPr id="0" name=""/>
        <dsp:cNvSpPr/>
      </dsp:nvSpPr>
      <dsp:spPr>
        <a:xfrm>
          <a:off x="2599674" y="3315676"/>
          <a:ext cx="105259" cy="1052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2552C-A86C-EB43-B72A-F8D166D61EDF}">
      <dsp:nvSpPr>
        <dsp:cNvPr id="0" name=""/>
        <dsp:cNvSpPr/>
      </dsp:nvSpPr>
      <dsp:spPr>
        <a:xfrm>
          <a:off x="3375005" y="2368340"/>
          <a:ext cx="1445401" cy="52629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29 June</a:t>
          </a:r>
        </a:p>
      </dsp:txBody>
      <dsp:txXfrm>
        <a:off x="3375005" y="2368340"/>
        <a:ext cx="1445401" cy="526297"/>
      </dsp:txXfrm>
    </dsp:sp>
    <dsp:sp modelId="{8833420A-A9E0-FB4E-BD94-3CDC2C5F3729}">
      <dsp:nvSpPr>
        <dsp:cNvPr id="0" name=""/>
        <dsp:cNvSpPr/>
      </dsp:nvSpPr>
      <dsp:spPr>
        <a:xfrm>
          <a:off x="2893204" y="0"/>
          <a:ext cx="2409002" cy="184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answers completed, including of the information in the project portal</a:t>
          </a:r>
        </a:p>
      </dsp:txBody>
      <dsp:txXfrm>
        <a:off x="2893204" y="0"/>
        <a:ext cx="2409002" cy="1842042"/>
      </dsp:txXfrm>
    </dsp:sp>
    <dsp:sp modelId="{62F13ED6-C968-1441-9C8D-B696FA7144E8}">
      <dsp:nvSpPr>
        <dsp:cNvPr id="0" name=""/>
        <dsp:cNvSpPr/>
      </dsp:nvSpPr>
      <dsp:spPr>
        <a:xfrm>
          <a:off x="4097706" y="1947302"/>
          <a:ext cx="0" cy="421038"/>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A1BFEE0-7970-7A40-8ABC-94EFF0FEA40E}">
      <dsp:nvSpPr>
        <dsp:cNvPr id="0" name=""/>
        <dsp:cNvSpPr/>
      </dsp:nvSpPr>
      <dsp:spPr>
        <a:xfrm>
          <a:off x="4045076" y="1842042"/>
          <a:ext cx="105259" cy="1052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676B6-21E3-3948-9564-52ED62D1BCD6}">
      <dsp:nvSpPr>
        <dsp:cNvPr id="0" name=""/>
        <dsp:cNvSpPr/>
      </dsp:nvSpPr>
      <dsp:spPr>
        <a:xfrm>
          <a:off x="4820406" y="2368340"/>
          <a:ext cx="1445401" cy="52629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19 July</a:t>
          </a:r>
        </a:p>
      </dsp:txBody>
      <dsp:txXfrm>
        <a:off x="4820406" y="2368340"/>
        <a:ext cx="1445401" cy="526297"/>
      </dsp:txXfrm>
    </dsp:sp>
    <dsp:sp modelId="{D37C5376-6820-FD48-ABA1-64AFBE7F7683}">
      <dsp:nvSpPr>
        <dsp:cNvPr id="0" name=""/>
        <dsp:cNvSpPr/>
      </dsp:nvSpPr>
      <dsp:spPr>
        <a:xfrm>
          <a:off x="4338606" y="3420936"/>
          <a:ext cx="2409002" cy="184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a:t>agreed with EC that the start at of the project is July 1.</a:t>
          </a:r>
        </a:p>
      </dsp:txBody>
      <dsp:txXfrm>
        <a:off x="4338606" y="3420936"/>
        <a:ext cx="2409002" cy="1842042"/>
      </dsp:txXfrm>
    </dsp:sp>
    <dsp:sp modelId="{4C75954D-829A-3242-B4A0-C4E75837D098}">
      <dsp:nvSpPr>
        <dsp:cNvPr id="0" name=""/>
        <dsp:cNvSpPr/>
      </dsp:nvSpPr>
      <dsp:spPr>
        <a:xfrm>
          <a:off x="5543107" y="2894638"/>
          <a:ext cx="0" cy="421038"/>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A98D26-0061-474F-AE71-10C0B0F9C909}">
      <dsp:nvSpPr>
        <dsp:cNvPr id="0" name=""/>
        <dsp:cNvSpPr/>
      </dsp:nvSpPr>
      <dsp:spPr>
        <a:xfrm>
          <a:off x="5490477" y="3315676"/>
          <a:ext cx="105259" cy="1052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E2CCA-D4A7-5447-AC64-377BCF386A36}">
      <dsp:nvSpPr>
        <dsp:cNvPr id="0" name=""/>
        <dsp:cNvSpPr/>
      </dsp:nvSpPr>
      <dsp:spPr>
        <a:xfrm rot="5400000">
          <a:off x="6725360" y="1908788"/>
          <a:ext cx="526297" cy="1445401"/>
        </a:xfrm>
        <a:prstGeom prst="round2Same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27 July</a:t>
          </a:r>
        </a:p>
      </dsp:txBody>
      <dsp:txXfrm rot="-5400000">
        <a:off x="6265808" y="2394032"/>
        <a:ext cx="1419709" cy="474913"/>
      </dsp:txXfrm>
    </dsp:sp>
    <dsp:sp modelId="{DC7F0C9E-13BE-E54E-94B3-430670135808}">
      <dsp:nvSpPr>
        <dsp:cNvPr id="0" name=""/>
        <dsp:cNvSpPr/>
      </dsp:nvSpPr>
      <dsp:spPr>
        <a:xfrm>
          <a:off x="5784008" y="0"/>
          <a:ext cx="2409002" cy="184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EC and University of Latvia signs the project application</a:t>
          </a:r>
        </a:p>
      </dsp:txBody>
      <dsp:txXfrm>
        <a:off x="5784008" y="0"/>
        <a:ext cx="2409002" cy="1842042"/>
      </dsp:txXfrm>
    </dsp:sp>
    <dsp:sp modelId="{29DE11F9-5E01-9544-90FE-6CF707710049}">
      <dsp:nvSpPr>
        <dsp:cNvPr id="0" name=""/>
        <dsp:cNvSpPr/>
      </dsp:nvSpPr>
      <dsp:spPr>
        <a:xfrm>
          <a:off x="6988509" y="1947302"/>
          <a:ext cx="0" cy="421038"/>
        </a:xfrm>
        <a:prstGeom prst="line">
          <a:avLst/>
        </a:prstGeom>
        <a:noFill/>
        <a:ln w="9525"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DE69486-8461-B440-90B5-9D6BD6AF6094}">
      <dsp:nvSpPr>
        <dsp:cNvPr id="0" name=""/>
        <dsp:cNvSpPr/>
      </dsp:nvSpPr>
      <dsp:spPr>
        <a:xfrm>
          <a:off x="6935879" y="1842042"/>
          <a:ext cx="105259" cy="1052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A225C-0C55-4628-8CB3-85FF904A885A}" type="datetimeFigureOut">
              <a:rPr lang="lv-LV" smtClean="0"/>
              <a:pPr/>
              <a:t>09.11.2022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BD31A-0A76-4E6A-98A2-3EC9835DAAFC}" type="slidenum">
              <a:rPr lang="lv-LV" smtClean="0"/>
              <a:pPr/>
              <a:t>‹#›</a:t>
            </a:fld>
            <a:endParaRPr lang="lv-LV"/>
          </a:p>
        </p:txBody>
      </p:sp>
    </p:spTree>
    <p:extLst>
      <p:ext uri="{BB962C8B-B14F-4D97-AF65-F5344CB8AC3E}">
        <p14:creationId xmlns:p14="http://schemas.microsoft.com/office/powerpoint/2010/main" xmlns="" val="424717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531812" y="4529540"/>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264985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531812" y="3244139"/>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78160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531812" y="3244139"/>
            <a:ext cx="779767" cy="365125"/>
          </a:xfrm>
        </p:spPr>
        <p:txBody>
          <a:bodyPr/>
          <a:lstStyle/>
          <a:p>
            <a:fld id="{27EF4EFF-2F1A-4977-B6F8-9BE3C935EE90}" type="slidenum">
              <a:rPr lang="pl-PL" smtClean="0"/>
              <a:pPr/>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2543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531812" y="4983087"/>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332754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531812" y="4983087"/>
            <a:ext cx="779767" cy="365125"/>
          </a:xfrm>
        </p:spPr>
        <p:txBody>
          <a:bodyPr/>
          <a:lstStyle/>
          <a:p>
            <a:fld id="{27EF4EFF-2F1A-4977-B6F8-9BE3C935EE90}" type="slidenum">
              <a:rPr lang="pl-PL" smtClean="0"/>
              <a:pPr/>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9271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531812" y="4983087"/>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2056515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81765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149018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584" y="4002089"/>
            <a:ext cx="12192000"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6"/>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10584" y="150814"/>
            <a:ext cx="3367616" cy="170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8489951" y="6372226"/>
            <a:ext cx="26996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cs typeface="Arial" panose="020B0604020202020204" pitchFamily="34" charset="0"/>
              </a:defRPr>
            </a:lvl1pPr>
            <a:lvl2pPr marL="742950" indent="-285750">
              <a:defRPr sz="3200">
                <a:solidFill>
                  <a:schemeClr val="tx1"/>
                </a:solidFill>
                <a:latin typeface="Times New Roman" panose="02020603050405020304" pitchFamily="18" charset="0"/>
                <a:cs typeface="Arial" panose="020B0604020202020204" pitchFamily="34" charset="0"/>
              </a:defRPr>
            </a:lvl2pPr>
            <a:lvl3pPr marL="1143000" indent="-228600">
              <a:defRPr sz="3200">
                <a:solidFill>
                  <a:schemeClr val="tx1"/>
                </a:solidFill>
                <a:latin typeface="Times New Roman" panose="02020603050405020304" pitchFamily="18" charset="0"/>
                <a:cs typeface="Arial" panose="020B0604020202020204" pitchFamily="34" charset="0"/>
              </a:defRPr>
            </a:lvl3pPr>
            <a:lvl4pPr marL="1600200" indent="-228600">
              <a:defRPr sz="3200">
                <a:solidFill>
                  <a:schemeClr val="tx1"/>
                </a:solidFill>
                <a:latin typeface="Times New Roman" panose="02020603050405020304" pitchFamily="18" charset="0"/>
                <a:cs typeface="Arial" panose="020B0604020202020204" pitchFamily="34" charset="0"/>
              </a:defRPr>
            </a:lvl4pPr>
            <a:lvl5pPr marL="2057400" indent="-22860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defRPr/>
            </a:pPr>
            <a:r>
              <a:rPr lang="lv-LV" altLang="lv-LV" sz="1200">
                <a:solidFill>
                  <a:schemeClr val="bg1"/>
                </a:solidFill>
                <a:latin typeface="Segoe UI Emoji" panose="020B0502040204020203" pitchFamily="34" charset="0"/>
              </a:rPr>
              <a:t>LIFE REstore | LIFE14 CCM/LV/001103</a:t>
            </a:r>
          </a:p>
        </p:txBody>
      </p:sp>
      <p:sp>
        <p:nvSpPr>
          <p:cNvPr id="18" name="Text Placeholder 17"/>
          <p:cNvSpPr>
            <a:spLocks noGrp="1"/>
          </p:cNvSpPr>
          <p:nvPr>
            <p:ph type="body" sz="quarter" idx="10"/>
          </p:nvPr>
        </p:nvSpPr>
        <p:spPr>
          <a:xfrm>
            <a:off x="6936509" y="3432464"/>
            <a:ext cx="4341091" cy="914400"/>
          </a:xfrm>
        </p:spPr>
        <p:txBody>
          <a:bodyPr>
            <a:noAutofit/>
          </a:bodyPr>
          <a:lstStyle>
            <a:lvl1pPr marL="0" indent="0" algn="ctr" defTabSz="938213" rtl="0" eaLnBrk="0" fontAlgn="base" hangingPunct="0">
              <a:spcBef>
                <a:spcPct val="0"/>
              </a:spcBef>
              <a:spcAft>
                <a:spcPct val="0"/>
              </a:spcAft>
              <a:buNone/>
              <a:defRPr lang="en-US" sz="1800" b="0" i="0" kern="1200" baseline="0" dirty="0">
                <a:solidFill>
                  <a:schemeClr val="tx1"/>
                </a:solidFill>
                <a:latin typeface="OrigGarmnd TL" panose="02020502050306020403" pitchFamily="18"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9" name="Title 1"/>
          <p:cNvSpPr>
            <a:spLocks noGrp="1"/>
          </p:cNvSpPr>
          <p:nvPr>
            <p:ph type="title"/>
          </p:nvPr>
        </p:nvSpPr>
        <p:spPr>
          <a:xfrm>
            <a:off x="914400" y="2192892"/>
            <a:ext cx="10363200" cy="960443"/>
          </a:xfrm>
        </p:spPr>
        <p:txBody>
          <a:bodyPr anchor="t">
            <a:normAutofit/>
          </a:bodyPr>
          <a:lstStyle>
            <a:lvl1pPr algn="ctr">
              <a:defRPr sz="3200" b="0" i="0" baseline="0">
                <a:latin typeface="OrigGarmnd TL" panose="02020502050306020403" pitchFamily="18" charset="0"/>
                <a:ea typeface="Verdana" panose="020B0604030504040204" pitchFamily="34" charset="0"/>
                <a:cs typeface="Verdana" panose="020B0604030504040204" pitchFamily="34" charset="0"/>
              </a:defRPr>
            </a:lvl1pPr>
          </a:lstStyle>
          <a:p>
            <a:r>
              <a:rPr lang="lv-LV"/>
              <a:t>Rediģēt šablona virsraksta stilu</a:t>
            </a:r>
            <a:endParaRPr lang="en-US" dirty="0"/>
          </a:p>
        </p:txBody>
      </p:sp>
    </p:spTree>
    <p:extLst>
      <p:ext uri="{BB962C8B-B14F-4D97-AF65-F5344CB8AC3E}">
        <p14:creationId xmlns:p14="http://schemas.microsoft.com/office/powerpoint/2010/main" xmlns="" val="166484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10" name="Content Placeholder 6"/>
          <p:cNvPicPr>
            <a:picLocks noChangeAspect="1"/>
          </p:cNvPicPr>
          <p:nvPr userDrawn="1"/>
        </p:nvPicPr>
        <p:blipFill rotWithShape="1">
          <a:blip r:embed="rId2" cstate="email"/>
          <a:srcRect/>
          <a:stretch/>
        </p:blipFill>
        <p:spPr>
          <a:xfrm>
            <a:off x="9359797" y="6015619"/>
            <a:ext cx="2832204" cy="850900"/>
          </a:xfrm>
          <a:prstGeom prst="rect">
            <a:avLst/>
          </a:prstGeom>
        </p:spPr>
      </p:pic>
      <p:pic>
        <p:nvPicPr>
          <p:cNvPr id="13" name="Content Placeholder 6"/>
          <p:cNvPicPr>
            <a:picLocks noChangeAspect="1"/>
          </p:cNvPicPr>
          <p:nvPr userDrawn="1"/>
        </p:nvPicPr>
        <p:blipFill rotWithShape="1">
          <a:blip r:embed="rId3" cstate="email"/>
          <a:srcRect/>
          <a:stretch/>
        </p:blipFill>
        <p:spPr>
          <a:xfrm flipH="1">
            <a:off x="6332980" y="6007101"/>
            <a:ext cx="3069184" cy="850900"/>
          </a:xfrm>
          <a:prstGeom prst="rect">
            <a:avLst/>
          </a:prstGeom>
        </p:spPr>
      </p:pic>
      <p:pic>
        <p:nvPicPr>
          <p:cNvPr id="12" name="Content Placeholder 6"/>
          <p:cNvPicPr>
            <a:picLocks noChangeAspect="1"/>
          </p:cNvPicPr>
          <p:nvPr userDrawn="1"/>
        </p:nvPicPr>
        <p:blipFill rotWithShape="1">
          <a:blip r:embed="rId3" cstate="email"/>
          <a:srcRect/>
          <a:stretch/>
        </p:blipFill>
        <p:spPr>
          <a:xfrm flipH="1">
            <a:off x="3933335" y="6024138"/>
            <a:ext cx="3069184" cy="850900"/>
          </a:xfrm>
          <a:prstGeom prst="rect">
            <a:avLst/>
          </a:prstGeom>
        </p:spPr>
      </p:pic>
      <p:pic>
        <p:nvPicPr>
          <p:cNvPr id="14" name="Content Placeholder 6"/>
          <p:cNvPicPr>
            <a:picLocks noChangeAspect="1"/>
          </p:cNvPicPr>
          <p:nvPr userDrawn="1"/>
        </p:nvPicPr>
        <p:blipFill rotWithShape="1">
          <a:blip r:embed="rId4" cstate="email"/>
          <a:srcRect/>
          <a:stretch/>
        </p:blipFill>
        <p:spPr>
          <a:xfrm>
            <a:off x="1195420" y="6051551"/>
            <a:ext cx="3069184" cy="823488"/>
          </a:xfrm>
          <a:prstGeom prst="rect">
            <a:avLst/>
          </a:prstGeom>
        </p:spPr>
      </p:pic>
      <p:pic>
        <p:nvPicPr>
          <p:cNvPr id="11" name="Content Placeholder 6"/>
          <p:cNvPicPr>
            <a:picLocks noChangeAspect="1"/>
          </p:cNvPicPr>
          <p:nvPr userDrawn="1"/>
        </p:nvPicPr>
        <p:blipFill rotWithShape="1">
          <a:blip r:embed="rId3" cstate="email"/>
          <a:srcRect/>
          <a:stretch/>
        </p:blipFill>
        <p:spPr>
          <a:xfrm>
            <a:off x="0" y="6035682"/>
            <a:ext cx="3069184" cy="850900"/>
          </a:xfrm>
          <a:prstGeom prst="rect">
            <a:avLst/>
          </a:prstGeom>
        </p:spPr>
      </p:pic>
      <p:sp>
        <p:nvSpPr>
          <p:cNvPr id="2" name="Title 1"/>
          <p:cNvSpPr>
            <a:spLocks noGrp="1"/>
          </p:cNvSpPr>
          <p:nvPr>
            <p:ph type="title"/>
          </p:nvPr>
        </p:nvSpPr>
        <p:spPr>
          <a:xfrm>
            <a:off x="3069184" y="381000"/>
            <a:ext cx="8513216" cy="1036643"/>
          </a:xfrm>
        </p:spPr>
        <p:txBody>
          <a:bodyPr anchor="t">
            <a:noAutofit/>
          </a:bodyPr>
          <a:lstStyle>
            <a:lvl1pPr algn="l" defTabSz="1250919" rtl="0" eaLnBrk="0" fontAlgn="base" hangingPunct="0">
              <a:spcBef>
                <a:spcPct val="0"/>
              </a:spcBef>
              <a:spcAft>
                <a:spcPct val="0"/>
              </a:spcAft>
              <a:defRPr lang="en-US" sz="4800" b="1" i="0" kern="1200" baseline="0" dirty="0">
                <a:solidFill>
                  <a:schemeClr val="tx1"/>
                </a:solidFill>
                <a:latin typeface="OrigGarmnd TL" panose="02020502050306020403" pitchFamily="18"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069185" y="1769641"/>
            <a:ext cx="8494743" cy="4254496"/>
          </a:xfrm>
        </p:spPr>
        <p:txBody>
          <a:bodyPr>
            <a:normAutofit/>
          </a:bodyPr>
          <a:lstStyle>
            <a:lvl1pPr marL="0" indent="0">
              <a:buNone/>
              <a:defRPr lang="en-US" sz="3200" b="0" i="0" kern="1200" baseline="0" dirty="0">
                <a:solidFill>
                  <a:schemeClr val="tx1"/>
                </a:solidFill>
                <a:latin typeface="OrigGarmnd TL" panose="02020502050306020403" pitchFamily="18" charset="0"/>
                <a:ea typeface="Verdana" panose="020B0604030504040204" pitchFamily="34" charset="0"/>
                <a:cs typeface="Verdana" panose="020B0604030504040204" pitchFamily="34" charset="0"/>
              </a:defRPr>
            </a:lvl1pPr>
            <a:lvl2pPr>
              <a:defRPr sz="2667">
                <a:latin typeface="Times New Roman" panose="02020603050405020304" pitchFamily="18" charset="0"/>
                <a:cs typeface="Times New Roman" panose="02020603050405020304" pitchFamily="18" charset="0"/>
              </a:defRPr>
            </a:lvl2pPr>
            <a:lvl3pPr>
              <a:defRPr sz="2667">
                <a:latin typeface="Times New Roman" panose="02020603050405020304" pitchFamily="18" charset="0"/>
                <a:cs typeface="Times New Roman" panose="02020603050405020304" pitchFamily="18" charset="0"/>
              </a:defRPr>
            </a:lvl3pPr>
            <a:lvl4pPr>
              <a:defRPr sz="2667">
                <a:latin typeface="Times New Roman" panose="02020603050405020304" pitchFamily="18" charset="0"/>
                <a:cs typeface="Times New Roman" panose="02020603050405020304" pitchFamily="18" charset="0"/>
              </a:defRPr>
            </a:lvl4pPr>
            <a:lvl5pPr>
              <a:defRPr sz="2667">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pic>
        <p:nvPicPr>
          <p:cNvPr id="15" name="Content Placeholder 6"/>
          <p:cNvPicPr>
            <a:picLocks noChangeAspect="1"/>
          </p:cNvPicPr>
          <p:nvPr userDrawn="1"/>
        </p:nvPicPr>
        <p:blipFill rotWithShape="1">
          <a:blip r:embed="rId5" cstate="email"/>
          <a:srcRect/>
          <a:stretch/>
        </p:blipFill>
        <p:spPr bwMode="auto">
          <a:xfrm>
            <a:off x="1" y="55790"/>
            <a:ext cx="1286023" cy="650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userDrawn="1"/>
        </p:nvSpPr>
        <p:spPr>
          <a:xfrm>
            <a:off x="9246262" y="5931854"/>
            <a:ext cx="5146236" cy="297454"/>
          </a:xfrm>
          <a:prstGeom prst="rect">
            <a:avLst/>
          </a:prstGeom>
          <a:noFill/>
        </p:spPr>
        <p:txBody>
          <a:bodyPr wrap="square" rtlCol="0">
            <a:spAutoFit/>
          </a:bodyPr>
          <a:lstStyle/>
          <a:p>
            <a:r>
              <a:rPr lang="en-US" sz="1333" kern="1200" baseline="0" dirty="0">
                <a:solidFill>
                  <a:schemeClr val="accent3">
                    <a:lumMod val="50000"/>
                  </a:schemeClr>
                </a:solidFill>
                <a:latin typeface="Segoe UI Emoji" panose="020B0502040204020203" pitchFamily="34" charset="0"/>
                <a:ea typeface="Segoe UI Emoji" panose="020B0502040204020203" pitchFamily="34" charset="0"/>
                <a:cs typeface="Verdana" panose="020B0604030504040204" pitchFamily="34" charset="0"/>
              </a:rPr>
              <a:t>LIFE Restore | LIFE14 CCM/LV/001103</a:t>
            </a:r>
          </a:p>
        </p:txBody>
      </p:sp>
    </p:spTree>
    <p:extLst>
      <p:ext uri="{BB962C8B-B14F-4D97-AF65-F5344CB8AC3E}">
        <p14:creationId xmlns:p14="http://schemas.microsoft.com/office/powerpoint/2010/main" xmlns="" val="115249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35353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531812" y="3244139"/>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259685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11" name="Slide Number Placeholder 5"/>
          <p:cNvSpPr>
            <a:spLocks noGrp="1"/>
          </p:cNvSpPr>
          <p:nvPr>
            <p:ph type="sldNum" sz="quarter" idx="12"/>
          </p:nvPr>
        </p:nvSpPr>
        <p:spPr>
          <a:xfrm>
            <a:off x="531812" y="787782"/>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233090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8" name="Footer Placeholder 7"/>
          <p:cNvSpPr>
            <a:spLocks noGrp="1"/>
          </p:cNvSpPr>
          <p:nvPr>
            <p:ph type="ftr" sz="quarter" idx="11"/>
          </p:nvPr>
        </p:nvSpPr>
        <p:spPr/>
        <p:txBody>
          <a:bodyPr/>
          <a:lstStyle/>
          <a:p>
            <a:endParaRPr lang="pl-PL"/>
          </a:p>
        </p:txBody>
      </p:sp>
      <p:sp>
        <p:nvSpPr>
          <p:cNvPr id="13" name="Slide Number Placeholder 5"/>
          <p:cNvSpPr>
            <a:spLocks noGrp="1"/>
          </p:cNvSpPr>
          <p:nvPr>
            <p:ph type="sldNum" sz="quarter" idx="12"/>
          </p:nvPr>
        </p:nvSpPr>
        <p:spPr>
          <a:xfrm>
            <a:off x="531812" y="787782"/>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345250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7EF4EFF-2F1A-4977-B6F8-9BE3C935EE90}" type="slidenum">
              <a:rPr lang="pl-PL" smtClean="0"/>
              <a:pPr/>
              <a:t>‹#›</a:t>
            </a:fld>
            <a:endParaRPr lang="pl-PL" dirty="0"/>
          </a:p>
        </p:txBody>
      </p:sp>
    </p:spTree>
    <p:extLst>
      <p:ext uri="{BB962C8B-B14F-4D97-AF65-F5344CB8AC3E}">
        <p14:creationId xmlns:p14="http://schemas.microsoft.com/office/powerpoint/2010/main" xmlns="" val="411624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49628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32920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52FD49B-062D-443D-9C21-718B314452B5}" type="datetimeFigureOut">
              <a:rPr lang="pl-PL" smtClean="0"/>
              <a:pPr/>
              <a:t>09.11.2022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531812" y="4983087"/>
            <a:ext cx="779767" cy="365125"/>
          </a:xfrm>
        </p:spPr>
        <p:txBody>
          <a:bodyPr/>
          <a:lstStyle/>
          <a:p>
            <a:fld id="{27EF4EFF-2F1A-4977-B6F8-9BE3C935EE90}" type="slidenum">
              <a:rPr lang="pl-PL" smtClean="0"/>
              <a:pPr/>
              <a:t>‹#›</a:t>
            </a:fld>
            <a:endParaRPr lang="pl-PL"/>
          </a:p>
        </p:txBody>
      </p:sp>
    </p:spTree>
    <p:extLst>
      <p:ext uri="{BB962C8B-B14F-4D97-AF65-F5344CB8AC3E}">
        <p14:creationId xmlns:p14="http://schemas.microsoft.com/office/powerpoint/2010/main" xmlns="" val="27321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tif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40" name="Obraz 39">
            <a:extLst>
              <a:ext uri="{FF2B5EF4-FFF2-40B4-BE49-F238E27FC236}">
                <a16:creationId xmlns:a16="http://schemas.microsoft.com/office/drawing/2014/main" xmlns="" id="{376527F3-700B-412E-9B76-5739BAA09EAF}"/>
              </a:ext>
            </a:extLst>
          </p:cNvPr>
          <p:cNvPicPr>
            <a:picLocks noChangeAspect="1"/>
          </p:cNvPicPr>
          <p:nvPr userDrawn="1"/>
        </p:nvPicPr>
        <p:blipFill>
          <a:blip r:embed="rId20">
            <a:extLst>
              <a:ext uri="{28A0092B-C50C-407E-A947-70E740481C1C}">
                <a14:useLocalDpi xmlns:a14="http://schemas.microsoft.com/office/drawing/2010/main" xmlns="" val="0"/>
              </a:ext>
            </a:extLst>
          </a:blip>
          <a:stretch>
            <a:fillRect/>
          </a:stretch>
        </p:blipFill>
        <p:spPr>
          <a:xfrm>
            <a:off x="1813416" y="544343"/>
            <a:ext cx="10722601" cy="7082356"/>
          </a:xfrm>
          <a:prstGeom prst="rect">
            <a:avLst/>
          </a:prstGeom>
          <a:effectLst>
            <a:softEdge rad="762000"/>
          </a:effectLst>
        </p:spPr>
      </p:pic>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52FD49B-062D-443D-9C21-718B314452B5}" type="datetimeFigureOut">
              <a:rPr lang="pl-PL" smtClean="0"/>
              <a:pPr/>
              <a:t>09.11.2022</a:t>
            </a:fld>
            <a:endParaRPr lang="pl-PL"/>
          </a:p>
        </p:txBody>
      </p:sp>
      <p:sp>
        <p:nvSpPr>
          <p:cNvPr id="5" name="Footer Placeholder 4"/>
          <p:cNvSpPr>
            <a:spLocks noGrp="1"/>
          </p:cNvSpPr>
          <p:nvPr>
            <p:ph type="ftr" sz="quarter" idx="3"/>
          </p:nvPr>
        </p:nvSpPr>
        <p:spPr>
          <a:xfrm>
            <a:off x="3884612" y="1257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EF4EFF-2F1A-4977-B6F8-9BE3C935EE90}" type="slidenum">
              <a:rPr lang="pl-PL" smtClean="0"/>
              <a:pPr/>
              <a:t>‹#›</a:t>
            </a:fld>
            <a:endParaRPr lang="pl-PL"/>
          </a:p>
        </p:txBody>
      </p:sp>
      <p:pic>
        <p:nvPicPr>
          <p:cNvPr id="9" name="Obraz 8">
            <a:extLst>
              <a:ext uri="{FF2B5EF4-FFF2-40B4-BE49-F238E27FC236}">
                <a16:creationId xmlns:a16="http://schemas.microsoft.com/office/drawing/2014/main" xmlns="" id="{289366EB-06A1-44EE-94E7-DC4A95566CBC}"/>
              </a:ext>
            </a:extLst>
          </p:cNvPr>
          <p:cNvPicPr>
            <a:picLocks noChangeAspect="1"/>
          </p:cNvPicPr>
          <p:nvPr userDrawn="1"/>
        </p:nvPicPr>
        <p:blipFill>
          <a:blip r:embed="rId21" cstate="email">
            <a:extLst>
              <a:ext uri="{28A0092B-C50C-407E-A947-70E740481C1C}">
                <a14:useLocalDpi xmlns:a14="http://schemas.microsoft.com/office/drawing/2010/main" xmlns="" val="0"/>
              </a:ext>
            </a:extLst>
          </a:blip>
          <a:stretch>
            <a:fillRect/>
          </a:stretch>
        </p:blipFill>
        <p:spPr>
          <a:xfrm>
            <a:off x="10991698" y="97701"/>
            <a:ext cx="512913" cy="370397"/>
          </a:xfrm>
          <a:prstGeom prst="rect">
            <a:avLst/>
          </a:prstGeom>
        </p:spPr>
      </p:pic>
      <p:pic>
        <p:nvPicPr>
          <p:cNvPr id="38" name="Obraz 37">
            <a:extLst>
              <a:ext uri="{FF2B5EF4-FFF2-40B4-BE49-F238E27FC236}">
                <a16:creationId xmlns:a16="http://schemas.microsoft.com/office/drawing/2014/main" xmlns="" id="{E5C4DC99-7C78-47B9-BBFF-2C0B5DCFC127}"/>
              </a:ext>
            </a:extLst>
          </p:cNvPr>
          <p:cNvPicPr>
            <a:picLocks noChangeAspect="1"/>
          </p:cNvPicPr>
          <p:nvPr userDrawn="1"/>
        </p:nvPicPr>
        <p:blipFill>
          <a:blip r:embed="rId22" cstate="email">
            <a:extLst>
              <a:ext uri="{28A0092B-C50C-407E-A947-70E740481C1C}">
                <a14:useLocalDpi xmlns:a14="http://schemas.microsoft.com/office/drawing/2010/main" xmlns="" val="0"/>
              </a:ext>
            </a:extLst>
          </a:blip>
          <a:stretch>
            <a:fillRect/>
          </a:stretch>
        </p:blipFill>
        <p:spPr>
          <a:xfrm>
            <a:off x="10421840" y="49463"/>
            <a:ext cx="512913" cy="512913"/>
          </a:xfrm>
          <a:prstGeom prst="rect">
            <a:avLst/>
          </a:prstGeom>
        </p:spPr>
      </p:pic>
    </p:spTree>
    <p:extLst>
      <p:ext uri="{BB962C8B-B14F-4D97-AF65-F5344CB8AC3E}">
        <p14:creationId xmlns:p14="http://schemas.microsoft.com/office/powerpoint/2010/main" xmlns="" val="16884898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7" r:id="rId17"/>
    <p:sldLayoutId id="214748371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life-peat-restore.eu/en/" TargetMode="External"/><Relationship Id="rId2" Type="http://schemas.openxmlformats.org/officeDocument/2006/relationships/hyperlink" Target="https://www.botanika.lu.lv/lv/projekti/life/"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mara.pakalne@lu.lv" TargetMode="External"/><Relationship Id="rId7" Type="http://schemas.openxmlformats.org/officeDocument/2006/relationships/image" Target="../media/image68.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hyperlink" Target="mailto:gunta.sirma@lu.lv" TargetMode="External"/><Relationship Id="rId4" Type="http://schemas.openxmlformats.org/officeDocument/2006/relationships/hyperlink" Target="mailto:peteris.abolins@lu.l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ec.europa.eu/info/funding-tenders/opportunities/portal/screen/myarea/projects"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xmlns="" id="{BA16149A-2AFD-4617-BADF-5F23776C673F}"/>
              </a:ext>
            </a:extLst>
          </p:cNvPr>
          <p:cNvSpPr/>
          <p:nvPr/>
        </p:nvSpPr>
        <p:spPr>
          <a:xfrm>
            <a:off x="5828071" y="5356573"/>
            <a:ext cx="6096000" cy="830997"/>
          </a:xfrm>
          <a:prstGeom prst="rect">
            <a:avLst/>
          </a:prstGeom>
        </p:spPr>
        <p:txBody>
          <a:bodyPr>
            <a:spAutoFit/>
          </a:bodyPr>
          <a:lstStyle/>
          <a:p>
            <a:pPr algn="ctr"/>
            <a:r>
              <a:rPr lang="lv-LV" sz="2400" dirty="0">
                <a:solidFill>
                  <a:schemeClr val="accent3">
                    <a:lumMod val="20000"/>
                    <a:lumOff val="80000"/>
                  </a:schemeClr>
                </a:solidFill>
                <a:latin typeface="Cambria" panose="02040503050406030204" pitchFamily="18" charset="0"/>
                <a:ea typeface="Cambria" panose="02040503050406030204" pitchFamily="18" charset="0"/>
              </a:rPr>
              <a:t>Dr. biol. Māra Pakalne</a:t>
            </a:r>
          </a:p>
          <a:p>
            <a:pPr algn="ctr"/>
            <a:r>
              <a:rPr lang="lv-LV" sz="2400" dirty="0">
                <a:solidFill>
                  <a:schemeClr val="accent3">
                    <a:lumMod val="20000"/>
                    <a:lumOff val="80000"/>
                  </a:schemeClr>
                </a:solidFill>
                <a:latin typeface="Cambria" panose="02040503050406030204" pitchFamily="18" charset="0"/>
                <a:ea typeface="Cambria" panose="02040503050406030204" pitchFamily="18" charset="0"/>
              </a:rPr>
              <a:t>18/08/22</a:t>
            </a:r>
          </a:p>
        </p:txBody>
      </p:sp>
      <p:pic>
        <p:nvPicPr>
          <p:cNvPr id="4" name="Attēls 5">
            <a:extLst>
              <a:ext uri="{FF2B5EF4-FFF2-40B4-BE49-F238E27FC236}">
                <a16:creationId xmlns:a16="http://schemas.microsoft.com/office/drawing/2014/main" xmlns="" id="{81881EE9-5188-432E-BEEC-C0B8AB0E214E}"/>
              </a:ext>
            </a:extLst>
          </p:cNvPr>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098420" y="72685"/>
            <a:ext cx="643050" cy="475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ttēls 6">
            <a:extLst>
              <a:ext uri="{FF2B5EF4-FFF2-40B4-BE49-F238E27FC236}">
                <a16:creationId xmlns:a16="http://schemas.microsoft.com/office/drawing/2014/main" xmlns="" id="{487A6964-7962-427A-A75E-4C20A83BF0EB}"/>
              </a:ext>
            </a:extLst>
          </p:cNvPr>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098420" y="700833"/>
            <a:ext cx="1876351" cy="473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ttēls 2" descr="Attēls, kurā ir koks, ārtelpa, daba&#10;&#10;Apraksts ģenerēts automātiski">
            <a:extLst>
              <a:ext uri="{FF2B5EF4-FFF2-40B4-BE49-F238E27FC236}">
                <a16:creationId xmlns:a16="http://schemas.microsoft.com/office/drawing/2014/main" xmlns="" id="{CB47F71D-FA7C-3962-372D-BD98135F67FC}"/>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rot="5400000">
            <a:off x="5890083" y="635860"/>
            <a:ext cx="6937775" cy="5666056"/>
          </a:xfrm>
          <a:prstGeom prst="rect">
            <a:avLst/>
          </a:prstGeom>
          <a:effectLst/>
        </p:spPr>
      </p:pic>
      <p:sp>
        <p:nvSpPr>
          <p:cNvPr id="2" name="TextBox 1">
            <a:extLst>
              <a:ext uri="{FF2B5EF4-FFF2-40B4-BE49-F238E27FC236}">
                <a16:creationId xmlns:a16="http://schemas.microsoft.com/office/drawing/2014/main" xmlns="" id="{E672AC0B-A959-377F-2C89-561FCA332184}"/>
              </a:ext>
            </a:extLst>
          </p:cNvPr>
          <p:cNvSpPr txBox="1"/>
          <p:nvPr/>
        </p:nvSpPr>
        <p:spPr>
          <a:xfrm>
            <a:off x="366782" y="1786365"/>
            <a:ext cx="5823999" cy="6617196"/>
          </a:xfrm>
          <a:prstGeom prst="rect">
            <a:avLst/>
          </a:prstGeom>
          <a:noFill/>
        </p:spPr>
        <p:txBody>
          <a:bodyPr wrap="square" rtlCol="0">
            <a:spAutoFit/>
          </a:bodyPr>
          <a:lstStyle/>
          <a:p>
            <a:r>
              <a:rPr lang="lv-LV" sz="2000" dirty="0">
                <a:solidFill>
                  <a:srgbClr val="002060"/>
                </a:solidFill>
                <a:latin typeface="Cambria" panose="02040503050406030204" pitchFamily="18" charset="0"/>
              </a:rPr>
              <a:t>101074396 - LIFE21-CCM-LV-LIFE </a:t>
            </a:r>
            <a:r>
              <a:rPr lang="lv-LV" sz="2000" dirty="0" err="1">
                <a:solidFill>
                  <a:srgbClr val="002060"/>
                </a:solidFill>
                <a:latin typeface="Cambria" panose="02040503050406030204" pitchFamily="18" charset="0"/>
              </a:rPr>
              <a:t>PeatCarbon</a:t>
            </a:r>
            <a:r>
              <a:rPr lang="lv-LV" sz="2000" dirty="0">
                <a:solidFill>
                  <a:srgbClr val="002060"/>
                </a:solidFill>
                <a:latin typeface="Cambria" panose="02040503050406030204" pitchFamily="18" charset="0"/>
              </a:rPr>
              <a:t> </a:t>
            </a:r>
            <a:r>
              <a:rPr lang="x-none" sz="2000" dirty="0">
                <a:solidFill>
                  <a:srgbClr val="002060"/>
                </a:solidFill>
                <a:latin typeface="Calibri" panose="020F0502020204030204" pitchFamily="34" charset="0"/>
                <a:cs typeface="Calibri" panose="020F0502020204030204" pitchFamily="34" charset="0"/>
              </a:rPr>
              <a:t>project meeting       25/08/22</a:t>
            </a:r>
          </a:p>
          <a:p>
            <a:endParaRPr lang="x-none" sz="2400" dirty="0">
              <a:solidFill>
                <a:srgbClr val="002060"/>
              </a:solidFill>
              <a:latin typeface="Calibri" panose="020F0502020204030204" pitchFamily="34" charset="0"/>
              <a:cs typeface="Calibri" panose="020F0502020204030204" pitchFamily="34" charset="0"/>
            </a:endParaRPr>
          </a:p>
          <a:p>
            <a:pPr marL="342900" indent="-342900">
              <a:buAutoNum type="arabicPeriod"/>
            </a:pPr>
            <a:r>
              <a:rPr lang="x-none" sz="2400" dirty="0">
                <a:solidFill>
                  <a:srgbClr val="002060"/>
                </a:solidFill>
                <a:latin typeface="Calibri" panose="020F0502020204030204" pitchFamily="34" charset="0"/>
                <a:cs typeface="Calibri" panose="020F0502020204030204" pitchFamily="34" charset="0"/>
              </a:rPr>
              <a:t>General information about the project</a:t>
            </a:r>
          </a:p>
          <a:p>
            <a:pPr marL="342900" indent="-342900">
              <a:buFontTx/>
              <a:buAutoNum type="arabicPeriod"/>
            </a:pPr>
            <a:r>
              <a:rPr lang="x-none" sz="2400" dirty="0">
                <a:solidFill>
                  <a:srgbClr val="002060"/>
                </a:solidFill>
                <a:latin typeface="Calibri" panose="020F0502020204030204" pitchFamily="34" charset="0"/>
                <a:cs typeface="Calibri" panose="020F0502020204030204" pitchFamily="34" charset="0"/>
              </a:rPr>
              <a:t>Project sites</a:t>
            </a:r>
          </a:p>
          <a:p>
            <a:pPr marL="342900" indent="-342900">
              <a:buFontTx/>
              <a:buAutoNum type="arabicPeriod"/>
            </a:pPr>
            <a:r>
              <a:rPr lang="x-none" sz="2400" dirty="0">
                <a:solidFill>
                  <a:srgbClr val="002060"/>
                </a:solidFill>
                <a:latin typeface="Calibri" panose="020F0502020204030204" pitchFamily="34" charset="0"/>
                <a:cs typeface="Calibri" panose="020F0502020204030204" pitchFamily="34" charset="0"/>
              </a:rPr>
              <a:t>Nearest tasks</a:t>
            </a:r>
          </a:p>
          <a:p>
            <a:pPr marL="342900" indent="-342900">
              <a:buFontTx/>
              <a:buAutoNum type="arabicPeriod"/>
            </a:pPr>
            <a:r>
              <a:rPr lang="x-none" sz="2400" dirty="0">
                <a:solidFill>
                  <a:srgbClr val="002060"/>
                </a:solidFill>
                <a:latin typeface="Calibri" panose="020F0502020204030204" pitchFamily="34" charset="0"/>
                <a:cs typeface="Calibri" panose="020F0502020204030204" pitchFamily="34" charset="0"/>
              </a:rPr>
              <a:t>Project hydrological studies</a:t>
            </a:r>
          </a:p>
          <a:p>
            <a:pPr marL="342900" indent="-342900">
              <a:buAutoNum type="arabicPeriod"/>
            </a:pPr>
            <a:r>
              <a:rPr lang="x-none" sz="2400" dirty="0">
                <a:solidFill>
                  <a:srgbClr val="002060"/>
                </a:solidFill>
                <a:latin typeface="Calibri" panose="020F0502020204030204" pitchFamily="34" charset="0"/>
                <a:cs typeface="Calibri" panose="020F0502020204030204" pitchFamily="34" charset="0"/>
              </a:rPr>
              <a:t>Financial questions</a:t>
            </a:r>
          </a:p>
          <a:p>
            <a:pPr marL="342900" indent="-342900">
              <a:buAutoNum type="arabicPeriod"/>
            </a:pPr>
            <a:r>
              <a:rPr lang="x-none" sz="2400" dirty="0">
                <a:solidFill>
                  <a:srgbClr val="002060"/>
                </a:solidFill>
                <a:latin typeface="Calibri" panose="020F0502020204030204" pitchFamily="34" charset="0"/>
                <a:cs typeface="Calibri" panose="020F0502020204030204" pitchFamily="34" charset="0"/>
              </a:rPr>
              <a:t>Partnership agreement</a:t>
            </a:r>
          </a:p>
          <a:p>
            <a:pPr marL="342900" indent="-342900">
              <a:buAutoNum type="arabicPeriod"/>
            </a:pPr>
            <a:r>
              <a:rPr lang="x-none" sz="2400" dirty="0">
                <a:solidFill>
                  <a:srgbClr val="002060"/>
                </a:solidFill>
                <a:latin typeface="Calibri" panose="020F0502020204030204" pitchFamily="34" charset="0"/>
                <a:cs typeface="Calibri" panose="020F0502020204030204" pitchFamily="34" charset="0"/>
              </a:rPr>
              <a:t>Information from the beneficiaries about the start of the project</a:t>
            </a:r>
          </a:p>
          <a:p>
            <a:pPr marL="342900" indent="-342900">
              <a:buAutoNum type="arabicPeriod"/>
            </a:pPr>
            <a:r>
              <a:rPr lang="x-none" sz="2400" dirty="0">
                <a:solidFill>
                  <a:srgbClr val="002060"/>
                </a:solidFill>
                <a:latin typeface="Calibri" panose="020F0502020204030204" pitchFamily="34" charset="0"/>
                <a:cs typeface="Calibri" panose="020F0502020204030204" pitchFamily="34" charset="0"/>
              </a:rPr>
              <a:t>Other questions</a:t>
            </a:r>
          </a:p>
          <a:p>
            <a:endParaRPr lang="en-GB" dirty="0">
              <a:solidFill>
                <a:srgbClr val="002060"/>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endParaRPr lang="x-none" dirty="0"/>
          </a:p>
          <a:p>
            <a:endParaRPr lang="x-none" dirty="0"/>
          </a:p>
          <a:p>
            <a:endParaRPr lang="x-none" dirty="0"/>
          </a:p>
          <a:p>
            <a:endParaRPr lang="x-none" dirty="0"/>
          </a:p>
          <a:p>
            <a:endParaRPr lang="x-none" dirty="0"/>
          </a:p>
        </p:txBody>
      </p:sp>
      <p:sp>
        <p:nvSpPr>
          <p:cNvPr id="7" name="Rectangle 1">
            <a:extLst>
              <a:ext uri="{FF2B5EF4-FFF2-40B4-BE49-F238E27FC236}">
                <a16:creationId xmlns:a16="http://schemas.microsoft.com/office/drawing/2014/main" xmlns="" id="{B635B0CC-3245-2308-2439-B5B2797CF7A1}"/>
              </a:ext>
            </a:extLst>
          </p:cNvPr>
          <p:cNvSpPr>
            <a:spLocks noChangeArrowheads="1"/>
          </p:cNvSpPr>
          <p:nvPr/>
        </p:nvSpPr>
        <p:spPr bwMode="auto">
          <a:xfrm>
            <a:off x="6190782" y="-51482568"/>
            <a:ext cx="335161" cy="5755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rgbClr val="201F1E"/>
                </a:solidFill>
                <a:effectLst/>
                <a:latin typeface="inherit"/>
              </a:rPr>
              <a:t>Dr. biol. Māra Pakalne</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rgbClr val="201F1E"/>
                </a:solidFill>
                <a:effectLst/>
                <a:latin typeface="inherit"/>
              </a:rPr>
              <a:t>LIFE PeatCarbon project manager</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rgbClr val="201F1E"/>
                </a:solidFill>
                <a:effectLst/>
                <a:latin typeface="inherit"/>
              </a:rPr>
              <a:t>University of Latvia </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rgbClr val="201F1E"/>
                </a:solidFill>
                <a:effectLst/>
                <a:latin typeface="inherit"/>
              </a:rPr>
              <a:t>Kandavas Street 2, Rīga</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dirty="0">
                <a:ln>
                  <a:noFill/>
                </a:ln>
                <a:solidFill>
                  <a:srgbClr val="201F1E"/>
                </a:solidFill>
                <a:effectLst/>
                <a:latin typeface="inherit"/>
              </a:rPr>
              <a:t>LV 1063, Latvija</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100" b="0" i="0" u="none" strike="noStrike" cap="none" normalizeH="0" baseline="0" dirty="0">
                <a:ln>
                  <a:noFill/>
                </a:ln>
                <a:solidFill>
                  <a:srgbClr val="201F1E"/>
                </a:solidFill>
                <a:effectLst/>
                <a:latin typeface="Calibri" panose="020F0502020204030204" pitchFamily="34" charset="0"/>
              </a:rPr>
              <a:t>  </a:t>
            </a:r>
            <a:r>
              <a:rPr kumimoji="0" lang="x-none" altLang="x-none" sz="8400" b="0" i="0" u="none" strike="noStrike" cap="none" normalizeH="0" baseline="0" dirty="0">
                <a:ln>
                  <a:noFill/>
                </a:ln>
                <a:solidFill>
                  <a:srgbClr val="201F1E"/>
                </a:solidFill>
                <a:effectLst/>
                <a:latin typeface="Calibri" panose="020F0502020204030204" pitchFamily="34" charset="0"/>
              </a:rPr>
              <a:t>          </a:t>
            </a:r>
            <a:r>
              <a:rPr kumimoji="0" lang="x-none" altLang="x-none" sz="1100" b="0" i="0" u="none" strike="noStrike" cap="none" normalizeH="0" baseline="0" dirty="0">
                <a:ln>
                  <a:noFill/>
                </a:ln>
                <a:solidFill>
                  <a:srgbClr val="201F1E"/>
                </a:solidFill>
                <a:effectLst/>
                <a:latin typeface="Calibri" panose="020F0502020204030204" pitchFamily="34" charset="0"/>
              </a:rPr>
              <a:t>  </a:t>
            </a:r>
            <a:r>
              <a:rPr kumimoji="0" lang="x-none" altLang="x-none" sz="5600" b="0" i="0" u="none" strike="noStrike" cap="none" normalizeH="0" baseline="0" dirty="0">
                <a:ln>
                  <a:noFill/>
                </a:ln>
                <a:solidFill>
                  <a:srgbClr val="201F1E"/>
                </a:solidFill>
                <a:effectLst/>
                <a:latin typeface="Calibri" panose="020F0502020204030204" pitchFamily="34" charset="0"/>
              </a:rPr>
              <a:t>        </a:t>
            </a:r>
            <a:r>
              <a:rPr kumimoji="0" lang="x-none" altLang="x-none" sz="1100" b="0" i="0" u="none" strike="noStrike" cap="none" normalizeH="0" baseline="0" dirty="0">
                <a:ln>
                  <a:noFill/>
                </a:ln>
                <a:solidFill>
                  <a:srgbClr val="201F1E"/>
                </a:solidFill>
                <a:effectLst/>
                <a:latin typeface="Calibri" panose="020F0502020204030204" pitchFamily="34" charset="0"/>
              </a:rPr>
              <a:t>  </a:t>
            </a:r>
            <a:r>
              <a:rPr kumimoji="0" lang="x-none" altLang="x-none" sz="8200" b="0" i="0" u="none" strike="noStrike" cap="none" normalizeH="0" baseline="0" dirty="0">
                <a:ln>
                  <a:noFill/>
                </a:ln>
                <a:solidFill>
                  <a:srgbClr val="201F1E"/>
                </a:solidFill>
                <a:effectLst/>
                <a:latin typeface="Calibri" panose="020F0502020204030204" pitchFamily="34" charset="0"/>
              </a:rPr>
              <a:t>          </a:t>
            </a:r>
            <a:endParaRPr kumimoji="0" lang="x-none" altLang="x-non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panose="020B0604020202020204" pitchFamily="34" charset="0"/>
              </a:rPr>
              <a:t>  </a:t>
            </a:r>
            <a:r>
              <a:rPr kumimoji="0" lang="x-none" altLang="x-none" sz="5300" b="0" i="0" u="none" strike="noStrike" cap="none" normalizeH="0" baseline="0" dirty="0">
                <a:ln>
                  <a:noFill/>
                </a:ln>
                <a:solidFill>
                  <a:schemeClr val="tx1"/>
                </a:solidFill>
                <a:effectLst/>
                <a:latin typeface="Arial" panose="020B0604020202020204" pitchFamily="34" charset="0"/>
              </a:rPr>
              <a:t>                 </a:t>
            </a:r>
            <a:endParaRPr kumimoji="0" lang="x-none" altLang="x-none"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xmlns="" id="{1A456637-ADB6-52A4-3A35-B705F1058590}"/>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69496" y="41918"/>
            <a:ext cx="2035405" cy="11415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a:extLst>
              <a:ext uri="{FF2B5EF4-FFF2-40B4-BE49-F238E27FC236}">
                <a16:creationId xmlns:a16="http://schemas.microsoft.com/office/drawing/2014/main" xmlns="" id="{DA4C90C7-33B3-1FDC-65AD-ED0B0F2B7301}"/>
              </a:ext>
            </a:extLst>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510739" y="225752"/>
            <a:ext cx="1054386" cy="73807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B2B47C4B-3F2B-B012-9AE4-07640D032C44}"/>
              </a:ext>
            </a:extLst>
          </p:cNvPr>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793327" y="118731"/>
            <a:ext cx="1850368" cy="10647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a:extLst>
              <a:ext uri="{FF2B5EF4-FFF2-40B4-BE49-F238E27FC236}">
                <a16:creationId xmlns:a16="http://schemas.microsoft.com/office/drawing/2014/main" xmlns="" id="{2F75C7FF-5226-55C2-F700-6D6C9F1F0075}"/>
              </a:ext>
            </a:extLst>
          </p:cNvP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818183" y="1038779"/>
            <a:ext cx="2517333" cy="6828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Environment - LIFE : Toolkit : Communication tools ...">
            <a:extLst>
              <a:ext uri="{FF2B5EF4-FFF2-40B4-BE49-F238E27FC236}">
                <a16:creationId xmlns:a16="http://schemas.microsoft.com/office/drawing/2014/main" xmlns="" id="{8BCD19A5-BD31-1927-18F1-0318931A6D1F}"/>
              </a:ext>
            </a:extLst>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922603" y="1099710"/>
            <a:ext cx="702025" cy="507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298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2050" name="Picture 2" descr="page2image30735456">
            <a:extLst>
              <a:ext uri="{FF2B5EF4-FFF2-40B4-BE49-F238E27FC236}">
                <a16:creationId xmlns:a16="http://schemas.microsoft.com/office/drawing/2014/main" xmlns="" id="{D1E74F6D-8D0C-F5B9-E7D2-A84715C49145}"/>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12147" y="-323029"/>
            <a:ext cx="387350" cy="4889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a:extLst>
              <a:ext uri="{FF2B5EF4-FFF2-40B4-BE49-F238E27FC236}">
                <a16:creationId xmlns:a16="http://schemas.microsoft.com/office/drawing/2014/main" xmlns="" id="{D9D6078C-561E-8003-88C2-BF565357AB0F}"/>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7300565" cy="257991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a:extLst>
              <a:ext uri="{FF2B5EF4-FFF2-40B4-BE49-F238E27FC236}">
                <a16:creationId xmlns:a16="http://schemas.microsoft.com/office/drawing/2014/main" xmlns="" id="{8334F68B-4126-167D-78CB-A571CB15A5CE}"/>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6199" y="2702354"/>
            <a:ext cx="7511144" cy="4150690"/>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a:extLst>
              <a:ext uri="{FF2B5EF4-FFF2-40B4-BE49-F238E27FC236}">
                <a16:creationId xmlns:a16="http://schemas.microsoft.com/office/drawing/2014/main" xmlns="" id="{ECB1FC03-C1F6-B930-95F8-2F9156482D0F}"/>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651552" y="1327043"/>
            <a:ext cx="3602057" cy="3151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B5ABC9EB-BDE2-FE4E-ACC0-670899EDB66C}"/>
              </a:ext>
            </a:extLst>
          </p:cNvPr>
          <p:cNvSpPr txBox="1"/>
          <p:nvPr/>
        </p:nvSpPr>
        <p:spPr>
          <a:xfrm>
            <a:off x="9568543" y="458282"/>
            <a:ext cx="2623457" cy="2246769"/>
          </a:xfrm>
          <a:prstGeom prst="rect">
            <a:avLst/>
          </a:prstGeom>
          <a:noFill/>
        </p:spPr>
        <p:txBody>
          <a:bodyPr wrap="square" rtlCol="0">
            <a:spAutoFit/>
          </a:bodyPr>
          <a:lstStyle/>
          <a:p>
            <a:r>
              <a:rPr lang="x-none" sz="2800" dirty="0">
                <a:latin typeface="Calibri" panose="020F0502020204030204" pitchFamily="34" charset="0"/>
                <a:cs typeface="Calibri" panose="020F0502020204030204" pitchFamily="34" charset="0"/>
              </a:rPr>
              <a:t>Project sites include active and degraded raised bog habitats</a:t>
            </a:r>
          </a:p>
        </p:txBody>
      </p:sp>
    </p:spTree>
    <p:extLst>
      <p:ext uri="{BB962C8B-B14F-4D97-AF65-F5344CB8AC3E}">
        <p14:creationId xmlns:p14="http://schemas.microsoft.com/office/powerpoint/2010/main" xmlns="" val="35803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 name="Picture 2" descr="A picture containing outdoor, grass, sky, field&#10;&#10;Description automatically generated">
            <a:extLst>
              <a:ext uri="{FF2B5EF4-FFF2-40B4-BE49-F238E27FC236}">
                <a16:creationId xmlns:a16="http://schemas.microsoft.com/office/drawing/2014/main" xmlns="" id="{1676E139-39BF-84E3-A0F7-674CEB345BC6}"/>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45740" y="4010566"/>
            <a:ext cx="4086726" cy="2565164"/>
          </a:xfrm>
          <a:prstGeom prst="rect">
            <a:avLst/>
          </a:prstGeom>
        </p:spPr>
      </p:pic>
      <p:sp>
        <p:nvSpPr>
          <p:cNvPr id="4" name="TextBox 3">
            <a:extLst>
              <a:ext uri="{FF2B5EF4-FFF2-40B4-BE49-F238E27FC236}">
                <a16:creationId xmlns:a16="http://schemas.microsoft.com/office/drawing/2014/main" xmlns="" id="{4DAC3C34-462F-A948-F288-9998B07E4A89}"/>
              </a:ext>
            </a:extLst>
          </p:cNvPr>
          <p:cNvSpPr txBox="1"/>
          <p:nvPr/>
        </p:nvSpPr>
        <p:spPr>
          <a:xfrm>
            <a:off x="2924611" y="139670"/>
            <a:ext cx="5919537" cy="584775"/>
          </a:xfrm>
          <a:prstGeom prst="rect">
            <a:avLst/>
          </a:prstGeom>
          <a:noFill/>
        </p:spPr>
        <p:txBody>
          <a:bodyPr wrap="square" rtlCol="0">
            <a:spAutoFit/>
          </a:bodyPr>
          <a:lstStyle/>
          <a:p>
            <a:r>
              <a:rPr lang="x-none" sz="3200" dirty="0">
                <a:latin typeface="Calibri" panose="020F0502020204030204" pitchFamily="34" charset="0"/>
                <a:cs typeface="Calibri" panose="020F0502020204030204" pitchFamily="34" charset="0"/>
              </a:rPr>
              <a:t>Melnais Lake Mire</a:t>
            </a:r>
          </a:p>
        </p:txBody>
      </p:sp>
      <p:sp>
        <p:nvSpPr>
          <p:cNvPr id="6" name="TextBox 5">
            <a:extLst>
              <a:ext uri="{FF2B5EF4-FFF2-40B4-BE49-F238E27FC236}">
                <a16:creationId xmlns:a16="http://schemas.microsoft.com/office/drawing/2014/main" xmlns="" id="{3E4A9AE2-76ED-F92B-B118-FB364C4D5C01}"/>
              </a:ext>
            </a:extLst>
          </p:cNvPr>
          <p:cNvSpPr txBox="1"/>
          <p:nvPr/>
        </p:nvSpPr>
        <p:spPr>
          <a:xfrm>
            <a:off x="4856840" y="1206313"/>
            <a:ext cx="7126184" cy="3046988"/>
          </a:xfrm>
          <a:prstGeom prst="rect">
            <a:avLst/>
          </a:prstGeom>
          <a:noFill/>
        </p:spPr>
        <p:txBody>
          <a:bodyPr wrap="square">
            <a:spAutoFit/>
          </a:bodyPr>
          <a:lstStyle/>
          <a:p>
            <a:r>
              <a:rPr lang="x-none" sz="2400" dirty="0">
                <a:latin typeface="Calibri" panose="020F0502020204030204" pitchFamily="34" charset="0"/>
                <a:cs typeface="Calibri" panose="020F0502020204030204" pitchFamily="34" charset="0"/>
              </a:rPr>
              <a:t>In 2012 peat dams were built</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Hydrological and vegetation studies started in 2010 will continued</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New – GHG monitoring in 2023/2025</a:t>
            </a:r>
          </a:p>
          <a:p>
            <a:endParaRPr lang="x-none" sz="2400" dirty="0">
              <a:latin typeface="Calibri" panose="020F0502020204030204" pitchFamily="34" charset="0"/>
              <a:cs typeface="Calibri" panose="020F0502020204030204" pitchFamily="34" charset="0"/>
            </a:endParaRPr>
          </a:p>
          <a:p>
            <a:endParaRPr lang="x-none" sz="2400" dirty="0">
              <a:latin typeface="Calibri" panose="020F0502020204030204" pitchFamily="34" charset="0"/>
              <a:cs typeface="Calibri" panose="020F0502020204030204" pitchFamily="34" charset="0"/>
            </a:endParaRPr>
          </a:p>
        </p:txBody>
      </p:sp>
      <p:pic>
        <p:nvPicPr>
          <p:cNvPr id="7" name="Attēls 3" descr="Attēls, kurā ir zāle, ārtelpa, koks, ekskavators&#10;&#10;Apraksts ģenerēts automātiski">
            <a:extLst>
              <a:ext uri="{FF2B5EF4-FFF2-40B4-BE49-F238E27FC236}">
                <a16:creationId xmlns:a16="http://schemas.microsoft.com/office/drawing/2014/main" xmlns="" id="{7D099CFF-18A2-B580-E6DE-B9E723971DE6}"/>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345740" y="945842"/>
            <a:ext cx="4086726" cy="2811757"/>
          </a:xfrm>
          <a:prstGeom prst="rect">
            <a:avLst/>
          </a:prstGeom>
        </p:spPr>
      </p:pic>
      <p:pic>
        <p:nvPicPr>
          <p:cNvPr id="6146" name="Picture 2">
            <a:extLst>
              <a:ext uri="{FF2B5EF4-FFF2-40B4-BE49-F238E27FC236}">
                <a16:creationId xmlns:a16="http://schemas.microsoft.com/office/drawing/2014/main" xmlns="" id="{2798D713-D8E2-0267-543F-E1DFE056DFAF}"/>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876801" y="4081889"/>
            <a:ext cx="3543131" cy="25651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CA64695D-8180-3BE9-6BBE-3E0CDBDF374B}"/>
              </a:ext>
            </a:extLst>
          </p:cNvPr>
          <p:cNvSpPr txBox="1"/>
          <p:nvPr/>
        </p:nvSpPr>
        <p:spPr>
          <a:xfrm>
            <a:off x="8591693" y="4692134"/>
            <a:ext cx="6096000" cy="646331"/>
          </a:xfrm>
          <a:prstGeom prst="rect">
            <a:avLst/>
          </a:prstGeom>
          <a:noFill/>
        </p:spPr>
        <p:txBody>
          <a:bodyPr wrap="square">
            <a:spAutoFit/>
          </a:bodyPr>
          <a:lstStyle/>
          <a:p>
            <a:r>
              <a:rPr lang="lv-LV" u="none" strike="noStrike" dirty="0" err="1">
                <a:solidFill>
                  <a:srgbClr val="000000"/>
                </a:solidFill>
                <a:effectLst/>
                <a:latin typeface="Calibri" panose="020F0502020204030204" pitchFamily="34" charset="0"/>
                <a:cs typeface="Calibri" panose="020F0502020204030204" pitchFamily="34" charset="0"/>
              </a:rPr>
              <a:t>Invasive</a:t>
            </a:r>
            <a:r>
              <a:rPr lang="lv-LV" u="none" strike="noStrike" dirty="0">
                <a:solidFill>
                  <a:srgbClr val="000000"/>
                </a:solidFill>
                <a:effectLst/>
                <a:latin typeface="Calibri" panose="020F0502020204030204" pitchFamily="34" charset="0"/>
                <a:cs typeface="Calibri" panose="020F0502020204030204" pitchFamily="34" charset="0"/>
              </a:rPr>
              <a:t> </a:t>
            </a:r>
            <a:r>
              <a:rPr lang="lv-LV" u="none" strike="noStrike" dirty="0" err="1">
                <a:solidFill>
                  <a:srgbClr val="000000"/>
                </a:solidFill>
                <a:effectLst/>
                <a:latin typeface="Calibri" panose="020F0502020204030204" pitchFamily="34" charset="0"/>
                <a:cs typeface="Calibri" panose="020F0502020204030204" pitchFamily="34" charset="0"/>
              </a:rPr>
              <a:t>species</a:t>
            </a:r>
            <a:r>
              <a:rPr lang="lv-LV" u="none" strike="noStrike" dirty="0">
                <a:solidFill>
                  <a:srgbClr val="000000"/>
                </a:solidFill>
                <a:effectLst/>
                <a:latin typeface="Calibri" panose="020F0502020204030204" pitchFamily="34" charset="0"/>
                <a:cs typeface="Calibri" panose="020F0502020204030204" pitchFamily="34" charset="0"/>
              </a:rPr>
              <a:t> </a:t>
            </a:r>
          </a:p>
          <a:p>
            <a:r>
              <a:rPr lang="lv-LV" b="0" i="1" u="none" strike="noStrike" dirty="0" err="1">
                <a:solidFill>
                  <a:srgbClr val="000000"/>
                </a:solidFill>
                <a:effectLst/>
                <a:latin typeface="Cambria" panose="02040503050406030204" pitchFamily="18" charset="0"/>
              </a:rPr>
              <a:t>Campylopus</a:t>
            </a:r>
            <a:r>
              <a:rPr lang="lv-LV" b="0" i="1" u="none" strike="noStrike" dirty="0">
                <a:solidFill>
                  <a:srgbClr val="000000"/>
                </a:solidFill>
                <a:effectLst/>
                <a:latin typeface="Cambria" panose="02040503050406030204" pitchFamily="18" charset="0"/>
              </a:rPr>
              <a:t> </a:t>
            </a:r>
            <a:r>
              <a:rPr lang="lv-LV" b="0" i="1" u="none" strike="noStrike" dirty="0" err="1">
                <a:solidFill>
                  <a:srgbClr val="000000"/>
                </a:solidFill>
                <a:effectLst/>
                <a:latin typeface="Cambria" panose="02040503050406030204" pitchFamily="18" charset="0"/>
              </a:rPr>
              <a:t>introflexus</a:t>
            </a:r>
            <a:r>
              <a:rPr lang="lv-LV" b="0" i="0" dirty="0">
                <a:solidFill>
                  <a:srgbClr val="000000"/>
                </a:solidFill>
                <a:effectLst/>
                <a:latin typeface="Cambria" panose="02040503050406030204" pitchFamily="18" charset="0"/>
              </a:rPr>
              <a:t>​</a:t>
            </a:r>
            <a:endParaRPr lang="x-none" dirty="0"/>
          </a:p>
        </p:txBody>
      </p:sp>
    </p:spTree>
    <p:extLst>
      <p:ext uri="{BB962C8B-B14F-4D97-AF65-F5344CB8AC3E}">
        <p14:creationId xmlns:p14="http://schemas.microsoft.com/office/powerpoint/2010/main" xmlns="" val="118964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82CBE0-91B9-2409-0459-B4C93FA3A31C}"/>
              </a:ext>
            </a:extLst>
          </p:cNvPr>
          <p:cNvSpPr txBox="1"/>
          <p:nvPr/>
        </p:nvSpPr>
        <p:spPr>
          <a:xfrm>
            <a:off x="3377906" y="178037"/>
            <a:ext cx="8003968" cy="584775"/>
          </a:xfrm>
          <a:prstGeom prst="rect">
            <a:avLst/>
          </a:prstGeom>
          <a:noFill/>
        </p:spPr>
        <p:txBody>
          <a:bodyPr wrap="square" rtlCol="0">
            <a:spAutoFit/>
          </a:bodyPr>
          <a:lstStyle/>
          <a:p>
            <a:r>
              <a:rPr lang="x-none" sz="3200" dirty="0">
                <a:latin typeface="Calibri" panose="020F0502020204030204" pitchFamily="34" charset="0"/>
                <a:cs typeface="Calibri" panose="020F0502020204030204" pitchFamily="34" charset="0"/>
              </a:rPr>
              <a:t>Sudas-Zviedru Mire in the Gauja National Parkā</a:t>
            </a:r>
          </a:p>
        </p:txBody>
      </p:sp>
      <p:pic>
        <p:nvPicPr>
          <p:cNvPr id="3" name="Attēls 5" descr="Attēls, kurā ir ārtelpa, daba, zāle, dīķis&#10;&#10;Apraksts ģenerēts automātiski">
            <a:extLst>
              <a:ext uri="{FF2B5EF4-FFF2-40B4-BE49-F238E27FC236}">
                <a16:creationId xmlns:a16="http://schemas.microsoft.com/office/drawing/2014/main" xmlns="" id="{C2388EBF-2B11-FB84-3CF6-6359A02C0CFB}"/>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28863" y="1046362"/>
            <a:ext cx="3922197" cy="2661308"/>
          </a:xfrm>
          <a:prstGeom prst="rect">
            <a:avLst/>
          </a:prstGeom>
        </p:spPr>
      </p:pic>
      <p:sp>
        <p:nvSpPr>
          <p:cNvPr id="4" name="TextBox 3">
            <a:extLst>
              <a:ext uri="{FF2B5EF4-FFF2-40B4-BE49-F238E27FC236}">
                <a16:creationId xmlns:a16="http://schemas.microsoft.com/office/drawing/2014/main" xmlns="" id="{C85A66DB-A2C4-587A-4650-96788B342A22}"/>
              </a:ext>
            </a:extLst>
          </p:cNvPr>
          <p:cNvSpPr txBox="1"/>
          <p:nvPr/>
        </p:nvSpPr>
        <p:spPr>
          <a:xfrm>
            <a:off x="4836695" y="946836"/>
            <a:ext cx="7026442" cy="5632311"/>
          </a:xfrm>
          <a:prstGeom prst="rect">
            <a:avLst/>
          </a:prstGeom>
          <a:noFill/>
        </p:spPr>
        <p:txBody>
          <a:bodyPr wrap="square" rtlCol="0">
            <a:spAutoFit/>
          </a:bodyPr>
          <a:lstStyle/>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In 2017 peat dams built on drainage ditches</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In the LIFE PeatCarbon project hydrological and vegetation monitoring started in 2015 within LIFE </a:t>
            </a:r>
          </a:p>
          <a:p>
            <a:r>
              <a:rPr lang="x-none" sz="2400" dirty="0">
                <a:latin typeface="Calibri" panose="020F0502020204030204" pitchFamily="34" charset="0"/>
                <a:cs typeface="Calibri" panose="020F0502020204030204" pitchFamily="34" charset="0"/>
              </a:rPr>
              <a:t>“Wetlands” project will be continued </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New task LIFE PeatCarbon project – GHG monitoring</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Monitoring will be carried out in 2023</a:t>
            </a:r>
            <a:r>
              <a:rPr lang="lv-LV" sz="2400" dirty="0">
                <a:latin typeface="Calibri" panose="020F0502020204030204" pitchFamily="34" charset="0"/>
                <a:cs typeface="Calibri" panose="020F0502020204030204" pitchFamily="34" charset="0"/>
              </a:rPr>
              <a:t> / </a:t>
            </a:r>
            <a:r>
              <a:rPr lang="x-none" sz="2400" dirty="0">
                <a:latin typeface="Calibri" panose="020F0502020204030204" pitchFamily="34" charset="0"/>
                <a:cs typeface="Calibri" panose="020F0502020204030204" pitchFamily="34" charset="0"/>
              </a:rPr>
              <a:t>2025</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Remote sensing will be repeated, firstly 2018</a:t>
            </a:r>
          </a:p>
          <a:p>
            <a:endParaRPr lang="x-none" sz="2400" dirty="0">
              <a:latin typeface="Calibri" panose="020F0502020204030204" pitchFamily="34" charset="0"/>
              <a:cs typeface="Calibri" panose="020F0502020204030204" pitchFamily="34" charset="0"/>
            </a:endParaRPr>
          </a:p>
          <a:p>
            <a:r>
              <a:rPr lang="x-none" sz="2400" dirty="0">
                <a:latin typeface="Calibri" panose="020F0502020204030204" pitchFamily="34" charset="0"/>
                <a:cs typeface="Calibri" panose="020F0502020204030204" pitchFamily="34" charset="0"/>
              </a:rPr>
              <a:t>In the new Management Plan for GNP, project tasks concerning monitoring are included</a:t>
            </a:r>
          </a:p>
        </p:txBody>
      </p:sp>
      <p:pic>
        <p:nvPicPr>
          <p:cNvPr id="5" name="Attēls 7" descr="Attēls, kurā ir zāle, ārtelpa, koks, lauks&#10;&#10;Apraksts ģenerēts automātiski">
            <a:extLst>
              <a:ext uri="{FF2B5EF4-FFF2-40B4-BE49-F238E27FC236}">
                <a16:creationId xmlns:a16="http://schemas.microsoft.com/office/drawing/2014/main" xmlns="" id="{F41E36D2-47AC-1419-36BC-AAA23A0A72B8}"/>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r="-1"/>
          <a:stretch/>
        </p:blipFill>
        <p:spPr>
          <a:xfrm>
            <a:off x="328863" y="4040233"/>
            <a:ext cx="4014538" cy="2661307"/>
          </a:xfrm>
          <a:prstGeom prst="rect">
            <a:avLst/>
          </a:prstGeom>
        </p:spPr>
      </p:pic>
    </p:spTree>
    <p:extLst>
      <p:ext uri="{BB962C8B-B14F-4D97-AF65-F5344CB8AC3E}">
        <p14:creationId xmlns:p14="http://schemas.microsoft.com/office/powerpoint/2010/main" xmlns="" val="264641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F88E73-AB20-4335-9935-07F191ED8210}"/>
              </a:ext>
            </a:extLst>
          </p:cNvPr>
          <p:cNvSpPr txBox="1"/>
          <p:nvPr/>
        </p:nvSpPr>
        <p:spPr>
          <a:xfrm>
            <a:off x="8619895" y="2827670"/>
            <a:ext cx="3652022" cy="2127865"/>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2800" b="1" kern="1200" dirty="0">
              <a:solidFill>
                <a:schemeClr val="tx1"/>
              </a:solidFill>
              <a:latin typeface="Cambria" panose="02040503050406030204" pitchFamily="18" charset="0"/>
              <a:ea typeface="Cambria" panose="02040503050406030204" pitchFamily="18" charset="0"/>
              <a:cs typeface="+mj-cs"/>
            </a:endParaRPr>
          </a:p>
          <a:p>
            <a:pPr algn="r">
              <a:lnSpc>
                <a:spcPct val="90000"/>
              </a:lnSpc>
              <a:spcBef>
                <a:spcPct val="0"/>
              </a:spcBef>
              <a:spcAft>
                <a:spcPts val="600"/>
              </a:spcAft>
            </a:pPr>
            <a:r>
              <a:rPr lang="en-US" sz="2800" kern="1200" dirty="0">
                <a:solidFill>
                  <a:schemeClr val="tx1"/>
                </a:solidFill>
                <a:latin typeface="Cambria" panose="02040503050406030204" pitchFamily="18" charset="0"/>
                <a:ea typeface="Cambria" panose="02040503050406030204" pitchFamily="18" charset="0"/>
                <a:cs typeface="+mj-cs"/>
              </a:rPr>
              <a:t>	</a:t>
            </a:r>
          </a:p>
        </p:txBody>
      </p:sp>
      <p:pic>
        <p:nvPicPr>
          <p:cNvPr id="5" name="Attēls 4" descr="Attēls, kurā ir ārtelpa, zāle, persona, stāv&#10;&#10;Apraksts ģenerēts automātiski">
            <a:extLst>
              <a:ext uri="{FF2B5EF4-FFF2-40B4-BE49-F238E27FC236}">
                <a16:creationId xmlns:a16="http://schemas.microsoft.com/office/drawing/2014/main" xmlns="" id="{11FB2E64-8DFF-4213-AD48-19E0D3834F2B}"/>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5498278" y="1301313"/>
            <a:ext cx="2888477" cy="252994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7" name="Attēls 6" descr="Attēls, kurā ir ārtelpa, zāle, lauks, stāv&#10;&#10;Apraksts ģenerēts automātiski">
            <a:extLst>
              <a:ext uri="{FF2B5EF4-FFF2-40B4-BE49-F238E27FC236}">
                <a16:creationId xmlns:a16="http://schemas.microsoft.com/office/drawing/2014/main" xmlns="" id="{C4D17065-B065-4BE1-8C96-C3D126D6B53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r="-2"/>
          <a:stretch/>
        </p:blipFill>
        <p:spPr>
          <a:xfrm>
            <a:off x="2" y="1"/>
            <a:ext cx="6948167" cy="2456679"/>
          </a:xfrm>
          <a:custGeom>
            <a:avLst/>
            <a:gdLst/>
            <a:ahLst/>
            <a:cxnLst/>
            <a:rect l="l" t="t" r="r" b="b"/>
            <a:pathLst>
              <a:path w="6948167" h="2456679">
                <a:moveTo>
                  <a:pt x="6948167" y="603033"/>
                </a:moveTo>
                <a:lnTo>
                  <a:pt x="6948167" y="617220"/>
                </a:lnTo>
                <a:lnTo>
                  <a:pt x="6946213" y="610127"/>
                </a:lnTo>
                <a:close/>
                <a:moveTo>
                  <a:pt x="0" y="0"/>
                </a:moveTo>
                <a:lnTo>
                  <a:pt x="6766605" y="0"/>
                </a:lnTo>
                <a:lnTo>
                  <a:pt x="6638979" y="219780"/>
                </a:lnTo>
                <a:cubicBezTo>
                  <a:pt x="5552228" y="2091240"/>
                  <a:pt x="5552228" y="2091240"/>
                  <a:pt x="5552228" y="2091240"/>
                </a:cubicBezTo>
                <a:cubicBezTo>
                  <a:pt x="5429962" y="2317464"/>
                  <a:pt x="5185434" y="2456679"/>
                  <a:pt x="4932171" y="2456679"/>
                </a:cubicBezTo>
                <a:cubicBezTo>
                  <a:pt x="888708" y="2456679"/>
                  <a:pt x="888708" y="2456679"/>
                  <a:pt x="888708" y="2456679"/>
                </a:cubicBezTo>
                <a:cubicBezTo>
                  <a:pt x="626713" y="2456679"/>
                  <a:pt x="390917" y="2317464"/>
                  <a:pt x="259919" y="2091240"/>
                </a:cubicBezTo>
                <a:cubicBezTo>
                  <a:pt x="196877" y="1982206"/>
                  <a:pt x="135804" y="1876580"/>
                  <a:pt x="76640" y="1774254"/>
                </a:cubicBezTo>
                <a:lnTo>
                  <a:pt x="0" y="1641704"/>
                </a:lnTo>
                <a:close/>
              </a:path>
            </a:pathLst>
          </a:custGeom>
        </p:spPr>
      </p:pic>
      <p:pic>
        <p:nvPicPr>
          <p:cNvPr id="4" name="Attēls 3" descr="Attēls, kurā ir ārtelpa, krūze, sēdēšana, galds&#10;&#10;Apraksts ģenerēts automātiski">
            <a:extLst>
              <a:ext uri="{FF2B5EF4-FFF2-40B4-BE49-F238E27FC236}">
                <a16:creationId xmlns:a16="http://schemas.microsoft.com/office/drawing/2014/main" xmlns="" id="{B6848E0E-324B-4C76-AAF6-FDEEB8A2042A}"/>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r="-2" b="-2"/>
          <a:stretch/>
        </p:blipFill>
        <p:spPr>
          <a:xfrm>
            <a:off x="2" y="2619612"/>
            <a:ext cx="7676573" cy="4238389"/>
          </a:xfrm>
          <a:custGeom>
            <a:avLst/>
            <a:gdLst/>
            <a:ahLst/>
            <a:cxnLst/>
            <a:rect l="l" t="t" r="r" b="b"/>
            <a:pathLst>
              <a:path w="7676573" h="4238389">
                <a:moveTo>
                  <a:pt x="6948167" y="1839459"/>
                </a:moveTo>
                <a:lnTo>
                  <a:pt x="6948167" y="1853646"/>
                </a:lnTo>
                <a:lnTo>
                  <a:pt x="6946213" y="1846552"/>
                </a:lnTo>
                <a:close/>
                <a:moveTo>
                  <a:pt x="888708" y="0"/>
                </a:moveTo>
                <a:cubicBezTo>
                  <a:pt x="888708" y="0"/>
                  <a:pt x="888708" y="0"/>
                  <a:pt x="4932171" y="0"/>
                </a:cubicBezTo>
                <a:cubicBezTo>
                  <a:pt x="5185434" y="0"/>
                  <a:pt x="5429962" y="139215"/>
                  <a:pt x="5552228" y="365439"/>
                </a:cubicBezTo>
                <a:cubicBezTo>
                  <a:pt x="5552228" y="365439"/>
                  <a:pt x="5552228" y="365439"/>
                  <a:pt x="7578324" y="3854515"/>
                </a:cubicBezTo>
                <a:cubicBezTo>
                  <a:pt x="7643823" y="3963277"/>
                  <a:pt x="7676573" y="4087266"/>
                  <a:pt x="7676573" y="4211255"/>
                </a:cubicBezTo>
                <a:lnTo>
                  <a:pt x="7672952" y="4238389"/>
                </a:lnTo>
                <a:lnTo>
                  <a:pt x="0" y="4238389"/>
                </a:lnTo>
                <a:lnTo>
                  <a:pt x="0" y="814976"/>
                </a:lnTo>
                <a:lnTo>
                  <a:pt x="76640" y="682425"/>
                </a:lnTo>
                <a:cubicBezTo>
                  <a:pt x="135804" y="580099"/>
                  <a:pt x="196877" y="474473"/>
                  <a:pt x="259919" y="365439"/>
                </a:cubicBezTo>
                <a:cubicBezTo>
                  <a:pt x="390917" y="139215"/>
                  <a:pt x="626713" y="0"/>
                  <a:pt x="888708" y="0"/>
                </a:cubicBezTo>
                <a:close/>
              </a:path>
            </a:pathLst>
          </a:custGeom>
        </p:spPr>
      </p:pic>
      <p:sp>
        <p:nvSpPr>
          <p:cNvPr id="9" name="TextBox 8">
            <a:extLst>
              <a:ext uri="{FF2B5EF4-FFF2-40B4-BE49-F238E27FC236}">
                <a16:creationId xmlns:a16="http://schemas.microsoft.com/office/drawing/2014/main" xmlns="" id="{090E1FF7-4E22-4193-A68A-49405A9FDACF}"/>
              </a:ext>
            </a:extLst>
          </p:cNvPr>
          <p:cNvSpPr txBox="1"/>
          <p:nvPr/>
        </p:nvSpPr>
        <p:spPr>
          <a:xfrm>
            <a:off x="7554686" y="4255098"/>
            <a:ext cx="4041917" cy="1089529"/>
          </a:xfrm>
          <a:prstGeom prst="rect">
            <a:avLst/>
          </a:prstGeom>
          <a:noFill/>
        </p:spPr>
        <p:txBody>
          <a:bodyPr wrap="square">
            <a:spAutoFit/>
          </a:bodyPr>
          <a:lstStyle/>
          <a:p>
            <a:pPr>
              <a:lnSpc>
                <a:spcPct val="90000"/>
              </a:lnSpc>
              <a:spcBef>
                <a:spcPct val="0"/>
              </a:spcBef>
              <a:spcAft>
                <a:spcPts val="600"/>
              </a:spcAft>
            </a:pP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GHG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measurements</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will</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be</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carried</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out</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by</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Forest</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Research</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a:t>
            </a:r>
            <a:r>
              <a:rPr lang="lv-LV" sz="2400" kern="12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institute</a:t>
            </a:r>
            <a:r>
              <a:rPr lang="lv-LV" sz="2400" kern="12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 «Silava» </a:t>
            </a:r>
          </a:p>
        </p:txBody>
      </p:sp>
    </p:spTree>
    <p:extLst>
      <p:ext uri="{BB962C8B-B14F-4D97-AF65-F5344CB8AC3E}">
        <p14:creationId xmlns:p14="http://schemas.microsoft.com/office/powerpoint/2010/main" xmlns="" val="144212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FD456BE-F905-48FA-8270-1057CAD4B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Attēls, kurā ir pārtika, pica, sēdēšana, kūka&#10;&#10;Apraksts ģenerēts automātiski">
            <a:extLst>
              <a:ext uri="{FF2B5EF4-FFF2-40B4-BE49-F238E27FC236}">
                <a16:creationId xmlns:a16="http://schemas.microsoft.com/office/drawing/2014/main" xmlns="" id="{C348203C-B9F8-4F92-9BF6-E4B28B16C8F8}"/>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r="-1" b="-1"/>
          <a:stretch/>
        </p:blipFill>
        <p:spPr>
          <a:xfrm>
            <a:off x="3190874" y="10"/>
            <a:ext cx="9001125" cy="6867134"/>
          </a:xfrm>
          <a:custGeom>
            <a:avLst/>
            <a:gdLst/>
            <a:ahLst/>
            <a:cxnLst/>
            <a:rect l="l" t="t" r="r" b="b"/>
            <a:pathLst>
              <a:path w="9001125" h="6867144">
                <a:moveTo>
                  <a:pt x="1707470" y="0"/>
                </a:moveTo>
                <a:lnTo>
                  <a:pt x="9001125" y="0"/>
                </a:lnTo>
                <a:lnTo>
                  <a:pt x="9001125" y="6867144"/>
                </a:lnTo>
                <a:lnTo>
                  <a:pt x="0" y="6867144"/>
                </a:lnTo>
                <a:lnTo>
                  <a:pt x="0" y="6858000"/>
                </a:lnTo>
                <a:lnTo>
                  <a:pt x="129960" y="6858000"/>
                </a:lnTo>
                <a:cubicBezTo>
                  <a:pt x="1702712" y="6858000"/>
                  <a:pt x="1702712" y="6858000"/>
                  <a:pt x="1702712" y="6858000"/>
                </a:cubicBezTo>
                <a:cubicBezTo>
                  <a:pt x="4933488" y="3626507"/>
                  <a:pt x="4933488" y="3626507"/>
                  <a:pt x="4933488" y="3626507"/>
                </a:cubicBezTo>
                <a:cubicBezTo>
                  <a:pt x="5042925" y="3517045"/>
                  <a:pt x="5042925" y="3336196"/>
                  <a:pt x="4933488" y="3226734"/>
                </a:cubicBezTo>
                <a:cubicBezTo>
                  <a:pt x="1707470" y="0"/>
                  <a:pt x="1707470" y="0"/>
                  <a:pt x="1707470" y="0"/>
                </a:cubicBezTo>
                <a:close/>
              </a:path>
            </a:pathLst>
          </a:custGeom>
        </p:spPr>
      </p:pic>
      <p:pic>
        <p:nvPicPr>
          <p:cNvPr id="3" name="Attēls 2" descr="Attēls, kurā ir pārtika, zupa, koks&#10;&#10;Apraksts ģenerēts automātiski">
            <a:extLst>
              <a:ext uri="{FF2B5EF4-FFF2-40B4-BE49-F238E27FC236}">
                <a16:creationId xmlns:a16="http://schemas.microsoft.com/office/drawing/2014/main" xmlns="" id="{F48B109F-42F9-4567-80F8-F633336CCB0D}"/>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3371" y="9144"/>
            <a:ext cx="8035837" cy="6858000"/>
          </a:xfrm>
          <a:custGeom>
            <a:avLst/>
            <a:gdLst/>
            <a:ahLst/>
            <a:cxnLst/>
            <a:rect l="l" t="t" r="r" b="b"/>
            <a:pathLst>
              <a:path w="8035837" h="6858000">
                <a:moveTo>
                  <a:pt x="0" y="0"/>
                </a:moveTo>
                <a:lnTo>
                  <a:pt x="291486" y="0"/>
                </a:lnTo>
                <a:cubicBezTo>
                  <a:pt x="1316728" y="0"/>
                  <a:pt x="2743152" y="0"/>
                  <a:pt x="4727743" y="0"/>
                </a:cubicBezTo>
                <a:cubicBezTo>
                  <a:pt x="4727743" y="0"/>
                  <a:pt x="4727743" y="0"/>
                  <a:pt x="7953760" y="3226734"/>
                </a:cubicBezTo>
                <a:cubicBezTo>
                  <a:pt x="8063197" y="3336196"/>
                  <a:pt x="8063197" y="3517045"/>
                  <a:pt x="7953760" y="3626507"/>
                </a:cubicBezTo>
                <a:cubicBezTo>
                  <a:pt x="7953760" y="3626507"/>
                  <a:pt x="7953760" y="3626507"/>
                  <a:pt x="4722984" y="6858000"/>
                </a:cubicBezTo>
                <a:cubicBezTo>
                  <a:pt x="4722984" y="6858000"/>
                  <a:pt x="4722984" y="6858000"/>
                  <a:pt x="487269" y="6858000"/>
                </a:cubicBezTo>
                <a:lnTo>
                  <a:pt x="0" y="6858000"/>
                </a:lnTo>
                <a:close/>
              </a:path>
            </a:pathLst>
          </a:custGeom>
        </p:spPr>
      </p:pic>
    </p:spTree>
    <p:extLst>
      <p:ext uri="{BB962C8B-B14F-4D97-AF65-F5344CB8AC3E}">
        <p14:creationId xmlns:p14="http://schemas.microsoft.com/office/powerpoint/2010/main" xmlns="" val="27983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44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BBA54EC-8085-492C-8466-9CFC9684D35D}"/>
              </a:ext>
            </a:extLst>
          </p:cNvPr>
          <p:cNvSpPr>
            <a:spLocks noGrp="1"/>
          </p:cNvSpPr>
          <p:nvPr>
            <p:ph type="title"/>
          </p:nvPr>
        </p:nvSpPr>
        <p:spPr>
          <a:xfrm>
            <a:off x="-231593" y="260105"/>
            <a:ext cx="11914862" cy="1280890"/>
          </a:xfrm>
        </p:spPr>
        <p:txBody>
          <a:bodyPr>
            <a:noAutofit/>
          </a:bodyPr>
          <a:lstStyle/>
          <a:p>
            <a:pPr algn="ctr"/>
            <a:r>
              <a:rPr lang="lv-LV" sz="2800" dirty="0">
                <a:solidFill>
                  <a:schemeClr val="accent3">
                    <a:lumMod val="75000"/>
                  </a:schemeClr>
                </a:solidFill>
                <a:latin typeface="Cambria" panose="02040503050406030204" pitchFamily="18" charset="0"/>
                <a:ea typeface="Cambria" panose="02040503050406030204" pitchFamily="18" charset="0"/>
              </a:rPr>
              <a:t>Project </a:t>
            </a:r>
            <a:r>
              <a:rPr lang="lv-LV" sz="2800" dirty="0" err="1">
                <a:solidFill>
                  <a:schemeClr val="accent3">
                    <a:lumMod val="75000"/>
                  </a:schemeClr>
                </a:solidFill>
                <a:latin typeface="Cambria" panose="02040503050406030204" pitchFamily="18" charset="0"/>
                <a:ea typeface="Cambria" panose="02040503050406030204" pitchFamily="18" charset="0"/>
              </a:rPr>
              <a:t>workpackages</a:t>
            </a:r>
            <a:r>
              <a:rPr lang="lv-LV" sz="2800" dirty="0">
                <a:solidFill>
                  <a:schemeClr val="accent3">
                    <a:lumMod val="75000"/>
                  </a:schemeClr>
                </a:solidFill>
                <a:latin typeface="Cambria" panose="02040503050406030204" pitchFamily="18" charset="0"/>
                <a:ea typeface="Cambria" panose="02040503050406030204" pitchFamily="18" charset="0"/>
              </a:rPr>
              <a:t> </a:t>
            </a:r>
            <a:r>
              <a:rPr lang="lv-LV" sz="2800" dirty="0" err="1">
                <a:solidFill>
                  <a:schemeClr val="accent3">
                    <a:lumMod val="75000"/>
                  </a:schemeClr>
                </a:solidFill>
                <a:latin typeface="Cambria" panose="02040503050406030204" pitchFamily="18" charset="0"/>
                <a:ea typeface="Cambria" panose="02040503050406030204" pitchFamily="18" charset="0"/>
              </a:rPr>
              <a:t>and</a:t>
            </a:r>
            <a:r>
              <a:rPr lang="lv-LV" sz="2800" dirty="0">
                <a:solidFill>
                  <a:schemeClr val="accent3">
                    <a:lumMod val="75000"/>
                  </a:schemeClr>
                </a:solidFill>
                <a:latin typeface="Cambria" panose="02040503050406030204" pitchFamily="18" charset="0"/>
                <a:ea typeface="Cambria" panose="02040503050406030204" pitchFamily="18" charset="0"/>
              </a:rPr>
              <a:t> </a:t>
            </a:r>
            <a:r>
              <a:rPr lang="lv-LV" sz="2800" dirty="0" err="1">
                <a:solidFill>
                  <a:schemeClr val="accent3">
                    <a:lumMod val="75000"/>
                  </a:schemeClr>
                </a:solidFill>
                <a:latin typeface="Cambria" panose="02040503050406030204" pitchFamily="18" charset="0"/>
                <a:ea typeface="Cambria" panose="02040503050406030204" pitchFamily="18" charset="0"/>
              </a:rPr>
              <a:t>tasks</a:t>
            </a:r>
            <a:r>
              <a:rPr lang="lv-LV" sz="2800" dirty="0">
                <a:solidFill>
                  <a:schemeClr val="accent3">
                    <a:lumMod val="75000"/>
                  </a:schemeClr>
                </a:solidFill>
                <a:latin typeface="Cambria" panose="02040503050406030204" pitchFamily="18" charset="0"/>
                <a:ea typeface="Cambria" panose="02040503050406030204" pitchFamily="18" charset="0"/>
              </a:rPr>
              <a:t> </a:t>
            </a:r>
          </a:p>
        </p:txBody>
      </p:sp>
      <p:pic>
        <p:nvPicPr>
          <p:cNvPr id="3" name="Picture 2">
            <a:extLst>
              <a:ext uri="{FF2B5EF4-FFF2-40B4-BE49-F238E27FC236}">
                <a16:creationId xmlns:a16="http://schemas.microsoft.com/office/drawing/2014/main" xmlns="" id="{67CC08A4-FE88-A199-0035-E69BECF012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2371" y="872138"/>
            <a:ext cx="10430487" cy="5866119"/>
          </a:xfrm>
          <a:prstGeom prst="rect">
            <a:avLst/>
          </a:prstGeom>
        </p:spPr>
      </p:pic>
    </p:spTree>
    <p:extLst>
      <p:ext uri="{BB962C8B-B14F-4D97-AF65-F5344CB8AC3E}">
        <p14:creationId xmlns:p14="http://schemas.microsoft.com/office/powerpoint/2010/main" xmlns="" val="380336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0DC6419-12D6-BEA0-DC24-4DE356FFB2F4}"/>
              </a:ext>
            </a:extLst>
          </p:cNvPr>
          <p:cNvSpPr txBox="1"/>
          <p:nvPr/>
        </p:nvSpPr>
        <p:spPr>
          <a:xfrm>
            <a:off x="4470372" y="308872"/>
            <a:ext cx="6097978" cy="584775"/>
          </a:xfrm>
          <a:prstGeom prst="rect">
            <a:avLst/>
          </a:prstGeom>
          <a:noFill/>
        </p:spPr>
        <p:txBody>
          <a:bodyPr wrap="square">
            <a:spAutoFit/>
          </a:bodyPr>
          <a:lstStyle/>
          <a:p>
            <a:r>
              <a:rPr lang="en-US" sz="3200" dirty="0">
                <a:latin typeface="Calibri" panose="020F0502020204030204" pitchFamily="34" charset="0"/>
                <a:cs typeface="Calibri" panose="020F0502020204030204" pitchFamily="34" charset="0"/>
              </a:rPr>
              <a:t>Project tasks</a:t>
            </a:r>
            <a:endParaRPr lang="x-none" sz="3200" dirty="0">
              <a:latin typeface="Calibri" panose="020F0502020204030204" pitchFamily="34" charset="0"/>
              <a:cs typeface="Calibri" panose="020F0502020204030204" pitchFamily="34" charset="0"/>
            </a:endParaRPr>
          </a:p>
        </p:txBody>
      </p:sp>
      <p:pic>
        <p:nvPicPr>
          <p:cNvPr id="8" name="Attēls 2" descr="Attēls, kurā ir zāle, ārtelpa, galds, sēdēšana&#10;&#10;Apraksts ģenerēts automātiski">
            <a:extLst>
              <a:ext uri="{FF2B5EF4-FFF2-40B4-BE49-F238E27FC236}">
                <a16:creationId xmlns:a16="http://schemas.microsoft.com/office/drawing/2014/main" xmlns="" id="{7EC3071E-63CB-2934-0A99-6148464FA3B3}"/>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8501744" y="207847"/>
            <a:ext cx="3567592" cy="2514618"/>
          </a:xfrm>
          <a:prstGeom prst="rect">
            <a:avLst/>
          </a:prstGeom>
        </p:spPr>
      </p:pic>
      <p:sp>
        <p:nvSpPr>
          <p:cNvPr id="3" name="TextBox 2">
            <a:extLst>
              <a:ext uri="{FF2B5EF4-FFF2-40B4-BE49-F238E27FC236}">
                <a16:creationId xmlns:a16="http://schemas.microsoft.com/office/drawing/2014/main" xmlns="" id="{2C21EBFC-696D-0BB4-5F9D-397E1110347D}"/>
              </a:ext>
            </a:extLst>
          </p:cNvPr>
          <p:cNvSpPr txBox="1"/>
          <p:nvPr/>
        </p:nvSpPr>
        <p:spPr>
          <a:xfrm>
            <a:off x="377328" y="1030824"/>
            <a:ext cx="11437344" cy="6581289"/>
          </a:xfrm>
          <a:prstGeom prst="rect">
            <a:avLst/>
          </a:prstGeom>
          <a:noFill/>
        </p:spPr>
        <p:txBody>
          <a:bodyPr wrap="square">
            <a:spAutoFit/>
          </a:bodyPr>
          <a:lstStyle/>
          <a:p>
            <a:pPr marL="360">
              <a:lnSpc>
                <a:spcPct val="100000"/>
              </a:lnSpc>
              <a:spcBef>
                <a:spcPts val="1001"/>
              </a:spcBef>
              <a:buClr>
                <a:srgbClr val="E78712"/>
              </a:buClr>
            </a:pPr>
            <a:endParaRPr lang="lv-LV" spc="-1" dirty="0">
              <a:solidFill>
                <a:srgbClr val="404040"/>
              </a:solidFill>
              <a:latin typeface="Cambria"/>
              <a:ea typeface="Cambria"/>
              <a:cs typeface="Calibri" panose="020F0502020204030204" pitchFamily="34" charset="0"/>
            </a:endParaRP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1. </a:t>
            </a:r>
            <a:r>
              <a:rPr lang="lv-LV" sz="2400" spc="-1" dirty="0" err="1">
                <a:solidFill>
                  <a:srgbClr val="404040"/>
                </a:solidFill>
                <a:latin typeface="Calibri" panose="020F0502020204030204" pitchFamily="34" charset="0"/>
                <a:ea typeface="Cambria"/>
                <a:cs typeface="Calibri" panose="020F0502020204030204" pitchFamily="34" charset="0"/>
              </a:rPr>
              <a:t>Completing</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and</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signing</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partnership</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agreements</a:t>
            </a:r>
            <a:endParaRPr lang="lv-LV" sz="2400" spc="-1" dirty="0">
              <a:solidFill>
                <a:srgbClr val="404040"/>
              </a:solidFill>
              <a:latin typeface="Calibri" panose="020F0502020204030204" pitchFamily="34" charset="0"/>
              <a:ea typeface="Cambria"/>
              <a:cs typeface="Calibri" panose="020F0502020204030204" pitchFamily="34" charset="0"/>
            </a:endParaRP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2. </a:t>
            </a:r>
            <a:r>
              <a:rPr lang="lv-LV" sz="2400" spc="-1" dirty="0" err="1">
                <a:solidFill>
                  <a:srgbClr val="404040"/>
                </a:solidFill>
                <a:latin typeface="Calibri" panose="020F0502020204030204" pitchFamily="34" charset="0"/>
                <a:ea typeface="Cambria"/>
                <a:cs typeface="Calibri" panose="020F0502020204030204" pitchFamily="34" charset="0"/>
              </a:rPr>
              <a:t>Establishment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the</a:t>
            </a:r>
            <a:r>
              <a:rPr lang="lv-LV" sz="2400" spc="-1" dirty="0">
                <a:solidFill>
                  <a:srgbClr val="404040"/>
                </a:solidFill>
                <a:latin typeface="Calibri" panose="020F0502020204030204" pitchFamily="34" charset="0"/>
                <a:ea typeface="Cambria"/>
                <a:cs typeface="Calibri" panose="020F0502020204030204" pitchFamily="34" charset="0"/>
              </a:rPr>
              <a:t> Project </a:t>
            </a:r>
            <a:r>
              <a:rPr lang="lv-LV" sz="2400" spc="-1" dirty="0" err="1">
                <a:solidFill>
                  <a:srgbClr val="404040"/>
                </a:solidFill>
                <a:latin typeface="Calibri" panose="020F0502020204030204" pitchFamily="34" charset="0"/>
                <a:ea typeface="Cambria"/>
                <a:cs typeface="Calibri" panose="020F0502020204030204" pitchFamily="34" charset="0"/>
              </a:rPr>
              <a:t>Team</a:t>
            </a:r>
            <a:r>
              <a:rPr lang="lv-LV" sz="2400" spc="-1" dirty="0">
                <a:solidFill>
                  <a:srgbClr val="404040"/>
                </a:solidFill>
                <a:latin typeface="Calibri" panose="020F0502020204030204" pitchFamily="34" charset="0"/>
                <a:ea typeface="Cambria"/>
                <a:cs typeface="Calibri" panose="020F0502020204030204" pitchFamily="34" charset="0"/>
              </a:rPr>
              <a:t> </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3. </a:t>
            </a:r>
            <a:r>
              <a:rPr lang="lv-LV" sz="2400" spc="-1" dirty="0" err="1">
                <a:solidFill>
                  <a:srgbClr val="404040"/>
                </a:solidFill>
                <a:latin typeface="Calibri" panose="020F0502020204030204" pitchFamily="34" charset="0"/>
                <a:ea typeface="Cambria"/>
                <a:cs typeface="Calibri" panose="020F0502020204030204" pitchFamily="34" charset="0"/>
              </a:rPr>
              <a:t>Organising</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project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meetigs</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once</a:t>
            </a:r>
            <a:r>
              <a:rPr lang="lv-LV" sz="2400" spc="-1" dirty="0">
                <a:solidFill>
                  <a:srgbClr val="404040"/>
                </a:solidFill>
                <a:latin typeface="Calibri" panose="020F0502020204030204" pitchFamily="34" charset="0"/>
                <a:ea typeface="Cambria"/>
                <a:cs typeface="Calibri" panose="020F0502020204030204" pitchFamily="34" charset="0"/>
              </a:rPr>
              <a:t> per </a:t>
            </a:r>
            <a:r>
              <a:rPr lang="lv-LV" sz="2400" spc="-1" dirty="0" err="1">
                <a:solidFill>
                  <a:srgbClr val="404040"/>
                </a:solidFill>
                <a:latin typeface="Calibri" panose="020F0502020204030204" pitchFamily="34" charset="0"/>
                <a:ea typeface="Cambria"/>
                <a:cs typeface="Calibri" panose="020F0502020204030204" pitchFamily="34" charset="0"/>
              </a:rPr>
              <a:t>month</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online</a:t>
            </a:r>
            <a:r>
              <a:rPr lang="lv-LV" sz="2400" spc="-1" dirty="0">
                <a:solidFill>
                  <a:srgbClr val="404040"/>
                </a:solidFill>
                <a:latin typeface="Calibri" panose="020F0502020204030204" pitchFamily="34" charset="0"/>
                <a:ea typeface="Cambria"/>
                <a:cs typeface="Calibri" panose="020F0502020204030204" pitchFamily="34" charset="0"/>
              </a:rPr>
              <a:t>)</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4. </a:t>
            </a:r>
            <a:r>
              <a:rPr lang="lv-LV" sz="2400" spc="-1" dirty="0" err="1">
                <a:solidFill>
                  <a:srgbClr val="404040"/>
                </a:solidFill>
                <a:latin typeface="Calibri" panose="020F0502020204030204" pitchFamily="34" charset="0"/>
                <a:ea typeface="Cambria"/>
                <a:cs typeface="Calibri" panose="020F0502020204030204" pitchFamily="34" charset="0"/>
              </a:rPr>
              <a:t>Hydrological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geological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studies</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in</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the</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project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sites</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establishment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hydro-geological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models</a:t>
            </a:r>
            <a:r>
              <a:rPr lang="lv-LV" sz="2400" spc="-1" dirty="0">
                <a:solidFill>
                  <a:srgbClr val="404040"/>
                </a:solidFill>
                <a:latin typeface="Calibri" panose="020F0502020204030204" pitchFamily="34" charset="0"/>
                <a:ea typeface="Cambria"/>
                <a:cs typeface="Calibri" panose="020F0502020204030204" pitchFamily="34" charset="0"/>
              </a:rPr>
              <a:t>  (LU, OULU)</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4. </a:t>
            </a:r>
            <a:r>
              <a:rPr lang="lv-LV" sz="2400" spc="-1" dirty="0" err="1">
                <a:solidFill>
                  <a:srgbClr val="404040"/>
                </a:solidFill>
                <a:latin typeface="Calibri" panose="020F0502020204030204" pitchFamily="34" charset="0"/>
                <a:ea typeface="Cambria"/>
                <a:cs typeface="Calibri" panose="020F0502020204030204" pitchFamily="34" charset="0"/>
              </a:rPr>
              <a:t>Elaboration</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technical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designs</a:t>
            </a:r>
            <a:r>
              <a:rPr lang="lv-LV" sz="2400" spc="-1" dirty="0">
                <a:solidFill>
                  <a:srgbClr val="404040"/>
                </a:solidFill>
                <a:latin typeface="Calibri" panose="020F0502020204030204" pitchFamily="34" charset="0"/>
                <a:ea typeface="Cambria"/>
                <a:cs typeface="Calibri" panose="020F0502020204030204" pitchFamily="34" charset="0"/>
              </a:rPr>
              <a:t> (AGS)</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5. </a:t>
            </a:r>
            <a:r>
              <a:rPr lang="lv-LV" sz="2400" spc="-1" dirty="0" err="1">
                <a:solidFill>
                  <a:srgbClr val="404040"/>
                </a:solidFill>
                <a:latin typeface="Calibri" panose="020F0502020204030204" pitchFamily="34" charset="0"/>
                <a:ea typeface="Cambria"/>
                <a:cs typeface="Calibri" panose="020F0502020204030204" pitchFamily="34" charset="0"/>
              </a:rPr>
              <a:t>Establishment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Peatland</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Restoration</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Plans</a:t>
            </a:r>
            <a:r>
              <a:rPr lang="lv-LV" sz="2400" spc="-1" dirty="0">
                <a:solidFill>
                  <a:srgbClr val="404040"/>
                </a:solidFill>
                <a:latin typeface="Calibri" panose="020F0502020204030204" pitchFamily="34" charset="0"/>
                <a:ea typeface="Cambria"/>
                <a:cs typeface="Calibri" panose="020F0502020204030204" pitchFamily="34" charset="0"/>
              </a:rPr>
              <a:t> (LU </a:t>
            </a:r>
            <a:r>
              <a:rPr lang="lv-LV" sz="2400" spc="-1" dirty="0" err="1">
                <a:solidFill>
                  <a:srgbClr val="404040"/>
                </a:solidFill>
                <a:latin typeface="Calibri" panose="020F0502020204030204" pitchFamily="34" charset="0"/>
                <a:ea typeface="Cambria"/>
                <a:cs typeface="Calibri" panose="020F0502020204030204" pitchFamily="34" charset="0"/>
              </a:rPr>
              <a:t>and</a:t>
            </a:r>
            <a:r>
              <a:rPr lang="lv-LV" sz="2400" spc="-1" dirty="0">
                <a:solidFill>
                  <a:srgbClr val="404040"/>
                </a:solidFill>
                <a:latin typeface="Calibri" panose="020F0502020204030204" pitchFamily="34" charset="0"/>
                <a:ea typeface="Cambria"/>
                <a:cs typeface="Calibri" panose="020F0502020204030204" pitchFamily="34" charset="0"/>
              </a:rPr>
              <a:t> LUKE)</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6. </a:t>
            </a:r>
            <a:r>
              <a:rPr lang="lv-LV" sz="2400" spc="-1" dirty="0" err="1">
                <a:solidFill>
                  <a:srgbClr val="404040"/>
                </a:solidFill>
                <a:latin typeface="Calibri" panose="020F0502020204030204" pitchFamily="34" charset="0"/>
                <a:ea typeface="Cambria"/>
                <a:cs typeface="Calibri" panose="020F0502020204030204" pitchFamily="34" charset="0"/>
              </a:rPr>
              <a:t>Establishment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the</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project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web</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page</a:t>
            </a:r>
            <a:r>
              <a:rPr lang="lv-LV" sz="2400" spc="-1" dirty="0">
                <a:solidFill>
                  <a:srgbClr val="404040"/>
                </a:solidFill>
                <a:latin typeface="Calibri" panose="020F0502020204030204" pitchFamily="34" charset="0"/>
                <a:ea typeface="Cambria"/>
                <a:cs typeface="Calibri" panose="020F0502020204030204" pitchFamily="34" charset="0"/>
              </a:rPr>
              <a:t> (LU </a:t>
            </a:r>
            <a:r>
              <a:rPr lang="lv-LV" sz="2400" spc="-1" dirty="0" err="1">
                <a:solidFill>
                  <a:srgbClr val="404040"/>
                </a:solidFill>
                <a:latin typeface="Calibri" panose="020F0502020204030204" pitchFamily="34" charset="0"/>
                <a:ea typeface="Cambria"/>
                <a:cs typeface="Calibri" panose="020F0502020204030204" pitchFamily="34" charset="0"/>
              </a:rPr>
              <a:t>and</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all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beneficiaries</a:t>
            </a:r>
            <a:r>
              <a:rPr lang="lv-LV" sz="2400" spc="-1" dirty="0">
                <a:solidFill>
                  <a:srgbClr val="404040"/>
                </a:solidFill>
                <a:latin typeface="Calibri" panose="020F0502020204030204" pitchFamily="34" charset="0"/>
                <a:ea typeface="Cambria"/>
                <a:cs typeface="Calibri" panose="020F0502020204030204" pitchFamily="34" charset="0"/>
              </a:rPr>
              <a:t>)</a:t>
            </a:r>
          </a:p>
          <a:p>
            <a:pPr marL="360">
              <a:lnSpc>
                <a:spcPct val="100000"/>
              </a:lnSpc>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7. </a:t>
            </a:r>
            <a:r>
              <a:rPr lang="lv-LV" sz="2400" spc="-1" dirty="0" err="1">
                <a:solidFill>
                  <a:srgbClr val="404040"/>
                </a:solidFill>
                <a:latin typeface="Calibri" panose="020F0502020204030204" pitchFamily="34" charset="0"/>
                <a:ea typeface="Cambria"/>
                <a:cs typeface="Calibri" panose="020F0502020204030204" pitchFamily="34" charset="0"/>
              </a:rPr>
              <a:t>New</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task</a:t>
            </a:r>
            <a:r>
              <a:rPr lang="lv-LV" sz="2400" spc="-1" dirty="0">
                <a:solidFill>
                  <a:srgbClr val="404040"/>
                </a:solidFill>
                <a:latin typeface="Calibri" panose="020F0502020204030204" pitchFamily="34" charset="0"/>
                <a:ea typeface="Cambria"/>
                <a:cs typeface="Calibri" panose="020F0502020204030204" pitchFamily="34" charset="0"/>
              </a:rPr>
              <a:t> – </a:t>
            </a:r>
            <a:r>
              <a:rPr lang="lv-LV" sz="2400" spc="-1" dirty="0" err="1">
                <a:solidFill>
                  <a:srgbClr val="404040"/>
                </a:solidFill>
                <a:latin typeface="Calibri" panose="020F0502020204030204" pitchFamily="34" charset="0"/>
                <a:ea typeface="Cambria"/>
                <a:cs typeface="Calibri" panose="020F0502020204030204" pitchFamily="34" charset="0"/>
              </a:rPr>
              <a:t>Environmental</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Impact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Assessment</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as</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propaedeutic</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study</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before</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restoration</a:t>
            </a:r>
            <a:r>
              <a:rPr lang="lv-LV" sz="2400" spc="-1" dirty="0">
                <a:solidFill>
                  <a:srgbClr val="404040"/>
                </a:solidFill>
                <a:latin typeface="Calibri" panose="020F0502020204030204" pitchFamily="34" charset="0"/>
                <a:ea typeface="Cambria"/>
                <a:cs typeface="Calibri" panose="020F0502020204030204" pitchFamily="34" charset="0"/>
              </a:rPr>
              <a:t> (LU, AGS, LUKE)</a:t>
            </a:r>
          </a:p>
          <a:p>
            <a:pPr marL="360">
              <a:spcBef>
                <a:spcPts val="1001"/>
              </a:spcBef>
              <a:buClr>
                <a:srgbClr val="E78712"/>
              </a:buClr>
            </a:pPr>
            <a:r>
              <a:rPr lang="lv-LV" sz="2400" spc="-1" dirty="0">
                <a:solidFill>
                  <a:srgbClr val="404040"/>
                </a:solidFill>
                <a:latin typeface="Calibri" panose="020F0502020204030204" pitchFamily="34" charset="0"/>
                <a:ea typeface="Cambria"/>
                <a:cs typeface="Calibri" panose="020F0502020204030204" pitchFamily="34" charset="0"/>
              </a:rPr>
              <a:t>8. Projekta </a:t>
            </a:r>
            <a:r>
              <a:rPr lang="lv-LV" sz="2400" spc="-1" dirty="0" err="1">
                <a:solidFill>
                  <a:srgbClr val="404040"/>
                </a:solidFill>
                <a:latin typeface="Calibri" panose="020F0502020204030204" pitchFamily="34" charset="0"/>
                <a:ea typeface="Cambria"/>
                <a:cs typeface="Calibri" panose="020F0502020204030204" pitchFamily="34" charset="0"/>
              </a:rPr>
              <a:t>kick-off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meeting</a:t>
            </a:r>
            <a:r>
              <a:rPr lang="lv-LV" sz="2400" spc="-1" dirty="0">
                <a:solidFill>
                  <a:srgbClr val="404040"/>
                </a:solidFill>
                <a:latin typeface="Calibri" panose="020F0502020204030204" pitchFamily="34" charset="0"/>
                <a:ea typeface="Cambria"/>
                <a:cs typeface="Calibri" panose="020F0502020204030204" pitchFamily="34" charset="0"/>
              </a:rPr>
              <a:t> – </a:t>
            </a:r>
            <a:r>
              <a:rPr lang="lv-LV" sz="2400" spc="-1" dirty="0" err="1">
                <a:solidFill>
                  <a:srgbClr val="404040"/>
                </a:solidFill>
                <a:latin typeface="Calibri" panose="020F0502020204030204" pitchFamily="34" charset="0"/>
                <a:ea typeface="Cambria"/>
                <a:cs typeface="Calibri" panose="020F0502020204030204" pitchFamily="34" charset="0"/>
              </a:rPr>
              <a:t>second</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half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of</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november</a:t>
            </a:r>
            <a:r>
              <a:rPr lang="lv-LV" sz="2400" spc="-1" dirty="0">
                <a:solidFill>
                  <a:srgbClr val="404040"/>
                </a:solidFill>
                <a:latin typeface="Calibri" panose="020F0502020204030204" pitchFamily="34" charset="0"/>
                <a:ea typeface="Cambria"/>
                <a:cs typeface="Calibri" panose="020F0502020204030204" pitchFamily="34" charset="0"/>
              </a:rPr>
              <a:t> – </a:t>
            </a:r>
            <a:r>
              <a:rPr lang="lv-LV" sz="2400" spc="-1" dirty="0" err="1">
                <a:solidFill>
                  <a:srgbClr val="404040"/>
                </a:solidFill>
                <a:latin typeface="Calibri" panose="020F0502020204030204" pitchFamily="34" charset="0"/>
                <a:ea typeface="Cambria"/>
                <a:cs typeface="Calibri" panose="020F0502020204030204" pitchFamily="34" charset="0"/>
              </a:rPr>
              <a:t>in</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Riga</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or</a:t>
            </a:r>
            <a:r>
              <a:rPr lang="lv-LV" sz="2400" spc="-1" dirty="0">
                <a:solidFill>
                  <a:srgbClr val="404040"/>
                </a:solidFill>
                <a:latin typeface="Calibri" panose="020F0502020204030204" pitchFamily="34" charset="0"/>
                <a:ea typeface="Cambria"/>
                <a:cs typeface="Calibri" panose="020F0502020204030204" pitchFamily="34" charset="0"/>
              </a:rPr>
              <a:t> </a:t>
            </a:r>
            <a:r>
              <a:rPr lang="lv-LV" sz="2400" spc="-1" dirty="0" err="1">
                <a:solidFill>
                  <a:srgbClr val="404040"/>
                </a:solidFill>
                <a:latin typeface="Calibri" panose="020F0502020204030204" pitchFamily="34" charset="0"/>
                <a:ea typeface="Cambria"/>
                <a:cs typeface="Calibri" panose="020F0502020204030204" pitchFamily="34" charset="0"/>
              </a:rPr>
              <a:t>online</a:t>
            </a:r>
            <a:r>
              <a:rPr lang="lv-LV" sz="2400" spc="-1" dirty="0">
                <a:solidFill>
                  <a:srgbClr val="404040"/>
                </a:solidFill>
                <a:latin typeface="Calibri" panose="020F0502020204030204" pitchFamily="34" charset="0"/>
                <a:ea typeface="Cambria"/>
                <a:cs typeface="Calibri" panose="020F0502020204030204" pitchFamily="34" charset="0"/>
              </a:rPr>
              <a:t> </a:t>
            </a:r>
          </a:p>
          <a:p>
            <a:pPr marL="360">
              <a:lnSpc>
                <a:spcPct val="100000"/>
              </a:lnSpc>
              <a:spcBef>
                <a:spcPts val="1001"/>
              </a:spcBef>
              <a:buClr>
                <a:srgbClr val="E78712"/>
              </a:buClr>
            </a:pPr>
            <a:endParaRPr lang="lv-LV" sz="2400" spc="-1" dirty="0">
              <a:solidFill>
                <a:srgbClr val="404040"/>
              </a:solidFill>
              <a:latin typeface="Calibri" panose="020F0502020204030204" pitchFamily="34" charset="0"/>
              <a:ea typeface="Cambria"/>
              <a:cs typeface="Calibri" panose="020F0502020204030204" pitchFamily="34" charset="0"/>
            </a:endParaRPr>
          </a:p>
          <a:p>
            <a:pPr marL="360">
              <a:lnSpc>
                <a:spcPct val="100000"/>
              </a:lnSpc>
              <a:spcBef>
                <a:spcPts val="1001"/>
              </a:spcBef>
              <a:buClr>
                <a:srgbClr val="E78712"/>
              </a:buClr>
            </a:pPr>
            <a:endParaRPr lang="lv-LV" sz="2400" spc="-1" dirty="0">
              <a:solidFill>
                <a:srgbClr val="404040"/>
              </a:solidFill>
              <a:latin typeface="Calibri" panose="020F0502020204030204" pitchFamily="34" charset="0"/>
              <a:ea typeface="Cambria"/>
              <a:cs typeface="Calibri" panose="020F0502020204030204" pitchFamily="34" charset="0"/>
            </a:endParaRPr>
          </a:p>
        </p:txBody>
      </p:sp>
    </p:spTree>
    <p:extLst>
      <p:ext uri="{BB962C8B-B14F-4D97-AF65-F5344CB8AC3E}">
        <p14:creationId xmlns:p14="http://schemas.microsoft.com/office/powerpoint/2010/main" xmlns="" val="310353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BC7AD-813D-F51F-70F5-7BA7D72D9DF1}"/>
              </a:ext>
            </a:extLst>
          </p:cNvPr>
          <p:cNvSpPr>
            <a:spLocks noGrp="1"/>
          </p:cNvSpPr>
          <p:nvPr>
            <p:ph type="title"/>
          </p:nvPr>
        </p:nvSpPr>
        <p:spPr>
          <a:xfrm>
            <a:off x="426130" y="514709"/>
            <a:ext cx="6097903" cy="1280890"/>
          </a:xfrm>
        </p:spPr>
        <p:txBody>
          <a:bodyPr>
            <a:normAutofit/>
          </a:bodyPr>
          <a:lstStyle/>
          <a:p>
            <a:r>
              <a:rPr lang="x-none" dirty="0">
                <a:latin typeface="Calibri" panose="020F0502020204030204" pitchFamily="34" charset="0"/>
                <a:cs typeface="Calibri" panose="020F0502020204030204" pitchFamily="34" charset="0"/>
              </a:rPr>
              <a:t>Project web page</a:t>
            </a:r>
            <a:endParaRPr lang="x-none"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E15CF186-9ACF-0619-8295-8917730D08CE}"/>
              </a:ext>
            </a:extLst>
          </p:cNvPr>
          <p:cNvSpPr txBox="1"/>
          <p:nvPr/>
        </p:nvSpPr>
        <p:spPr>
          <a:xfrm>
            <a:off x="100718" y="1225689"/>
            <a:ext cx="6097904" cy="7386638"/>
          </a:xfrm>
          <a:prstGeom prst="rect">
            <a:avLst/>
          </a:prstGeom>
          <a:noFill/>
        </p:spPr>
        <p:txBody>
          <a:bodyPr wrap="square">
            <a:spAutoFit/>
          </a:bodyPr>
          <a:lstStyle/>
          <a:p>
            <a:pPr fontAlgn="base"/>
            <a:endParaRPr lang="lv-LV" dirty="0">
              <a:solidFill>
                <a:srgbClr val="201F1E"/>
              </a:solidFill>
              <a:latin typeface="Segoe UI Web (East European)"/>
            </a:endParaRPr>
          </a:p>
          <a:p>
            <a:pPr fontAlgn="base"/>
            <a:r>
              <a:rPr lang="lv-LV" sz="2400" dirty="0" err="1">
                <a:solidFill>
                  <a:srgbClr val="201F1E"/>
                </a:solidFill>
                <a:latin typeface="Calibri" panose="020F0502020204030204" pitchFamily="34" charset="0"/>
                <a:cs typeface="Calibri" panose="020F0502020204030204" pitchFamily="34" charset="0"/>
              </a:rPr>
              <a:t>Under</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web</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page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of</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University</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of</a:t>
            </a:r>
            <a:r>
              <a:rPr lang="lv-LV" sz="2400" dirty="0">
                <a:solidFill>
                  <a:srgbClr val="201F1E"/>
                </a:solidFill>
                <a:latin typeface="Calibri" panose="020F0502020204030204" pitchFamily="34" charset="0"/>
                <a:cs typeface="Calibri" panose="020F0502020204030204" pitchFamily="34" charset="0"/>
              </a:rPr>
              <a:t> Latvia, </a:t>
            </a:r>
            <a:r>
              <a:rPr lang="lv-LV" sz="2400" dirty="0" err="1">
                <a:solidFill>
                  <a:srgbClr val="201F1E"/>
                </a:solidFill>
                <a:latin typeface="Calibri" panose="020F0502020204030204" pitchFamily="34" charset="0"/>
                <a:cs typeface="Calibri" panose="020F0502020204030204" pitchFamily="34" charset="0"/>
              </a:rPr>
              <a:t>Botanical</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Garden</a:t>
            </a:r>
            <a:endParaRPr lang="lv-LV" dirty="0">
              <a:solidFill>
                <a:srgbClr val="201F1E"/>
              </a:solidFill>
              <a:latin typeface="Segoe UI Web (East European)"/>
            </a:endParaRPr>
          </a:p>
          <a:p>
            <a:pPr fontAlgn="base"/>
            <a:r>
              <a:rPr lang="lv-LV" sz="2400" dirty="0">
                <a:solidFill>
                  <a:srgbClr val="201F1E"/>
                </a:solidFill>
                <a:latin typeface="Calibri" panose="020F0502020204030204" pitchFamily="34" charset="0"/>
                <a:cs typeface="Calibri" panose="020F0502020204030204" pitchFamily="34" charset="0"/>
                <a:hlinkClick r:id="rId2"/>
              </a:rPr>
              <a:t>https://www.botanika.lu.lv/lv/projekti/life/</a:t>
            </a:r>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r>
              <a:rPr lang="lv-LV" sz="2400" dirty="0" err="1">
                <a:solidFill>
                  <a:srgbClr val="201F1E"/>
                </a:solidFill>
                <a:latin typeface="Calibri" panose="020F0502020204030204" pitchFamily="34" charset="0"/>
                <a:cs typeface="Calibri" panose="020F0502020204030204" pitchFamily="34" charset="0"/>
              </a:rPr>
              <a:t>All</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beneficiaries</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will</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be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required</a:t>
            </a:r>
            <a:r>
              <a:rPr lang="lv-LV" sz="2400" dirty="0">
                <a:solidFill>
                  <a:srgbClr val="201F1E"/>
                </a:solidFill>
                <a:latin typeface="Calibri" panose="020F0502020204030204" pitchFamily="34" charset="0"/>
                <a:cs typeface="Calibri" panose="020F0502020204030204" pitchFamily="34" charset="0"/>
              </a:rPr>
              <a:t> to </a:t>
            </a:r>
            <a:r>
              <a:rPr lang="lv-LV" sz="2400" dirty="0" err="1">
                <a:solidFill>
                  <a:srgbClr val="201F1E"/>
                </a:solidFill>
                <a:latin typeface="Calibri" panose="020F0502020204030204" pitchFamily="34" charset="0"/>
                <a:cs typeface="Calibri" panose="020F0502020204030204" pitchFamily="34" charset="0"/>
              </a:rPr>
              <a:t>place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information</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about</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project</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at</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web</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pages</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of</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their</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organisations</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as</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well</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as</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about</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progress </a:t>
            </a:r>
            <a:r>
              <a:rPr lang="lv-LV" sz="2400" dirty="0" err="1">
                <a:solidFill>
                  <a:srgbClr val="201F1E"/>
                </a:solidFill>
                <a:latin typeface="Calibri" panose="020F0502020204030204" pitchFamily="34" charset="0"/>
                <a:cs typeface="Calibri" panose="020F0502020204030204" pitchFamily="34" charset="0"/>
              </a:rPr>
              <a:t>of</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their</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tasks</a:t>
            </a:r>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structure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will</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be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similar</a:t>
            </a:r>
            <a:r>
              <a:rPr lang="lv-LV" sz="2400" dirty="0">
                <a:solidFill>
                  <a:srgbClr val="201F1E"/>
                </a:solidFill>
                <a:latin typeface="Calibri" panose="020F0502020204030204" pitchFamily="34" charset="0"/>
                <a:cs typeface="Calibri" panose="020F0502020204030204" pitchFamily="34" charset="0"/>
              </a:rPr>
              <a:t> to </a:t>
            </a:r>
            <a:r>
              <a:rPr lang="lv-LV" sz="2400" dirty="0" err="1">
                <a:solidFill>
                  <a:srgbClr val="201F1E"/>
                </a:solidFill>
                <a:latin typeface="Calibri" panose="020F0502020204030204" pitchFamily="34" charset="0"/>
                <a:cs typeface="Calibri" panose="020F0502020204030204" pitchFamily="34" charset="0"/>
              </a:rPr>
              <a:t>the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one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for</a:t>
            </a:r>
            <a:r>
              <a:rPr lang="lv-LV" sz="2400" dirty="0">
                <a:solidFill>
                  <a:srgbClr val="201F1E"/>
                </a:solidFill>
                <a:latin typeface="Calibri" panose="020F0502020204030204" pitchFamily="34" charset="0"/>
                <a:cs typeface="Calibri" panose="020F0502020204030204" pitchFamily="34" charset="0"/>
              </a:rPr>
              <a:t> LIFE </a:t>
            </a:r>
            <a:r>
              <a:rPr lang="lv-LV" sz="2400" dirty="0" err="1">
                <a:solidFill>
                  <a:srgbClr val="201F1E"/>
                </a:solidFill>
                <a:latin typeface="Calibri" panose="020F0502020204030204" pitchFamily="34" charset="0"/>
                <a:cs typeface="Calibri" panose="020F0502020204030204" pitchFamily="34" charset="0"/>
              </a:rPr>
              <a:t>Peat</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Restore</a:t>
            </a:r>
            <a:r>
              <a:rPr lang="lv-LV" sz="2400" dirty="0">
                <a:solidFill>
                  <a:srgbClr val="201F1E"/>
                </a:solidFill>
                <a:latin typeface="Calibri" panose="020F0502020204030204" pitchFamily="34" charset="0"/>
                <a:cs typeface="Calibri" panose="020F0502020204030204" pitchFamily="34" charset="0"/>
              </a:rPr>
              <a:t> </a:t>
            </a:r>
            <a:r>
              <a:rPr lang="lv-LV" sz="2400" dirty="0" err="1">
                <a:solidFill>
                  <a:srgbClr val="201F1E"/>
                </a:solidFill>
                <a:latin typeface="Calibri" panose="020F0502020204030204" pitchFamily="34" charset="0"/>
                <a:cs typeface="Calibri" panose="020F0502020204030204" pitchFamily="34" charset="0"/>
              </a:rPr>
              <a:t>project</a:t>
            </a:r>
            <a:r>
              <a:rPr lang="lv-LV" sz="2400" dirty="0">
                <a:solidFill>
                  <a:srgbClr val="201F1E"/>
                </a:solidFill>
                <a:latin typeface="Calibri" panose="020F0502020204030204" pitchFamily="34" charset="0"/>
                <a:cs typeface="Calibri" panose="020F0502020204030204" pitchFamily="34" charset="0"/>
              </a:rPr>
              <a:t>  </a:t>
            </a:r>
          </a:p>
          <a:p>
            <a:pPr fontAlgn="base"/>
            <a:r>
              <a:rPr lang="lv-LV" sz="2400" dirty="0">
                <a:solidFill>
                  <a:srgbClr val="201F1E"/>
                </a:solidFill>
                <a:latin typeface="Calibri" panose="020F0502020204030204" pitchFamily="34" charset="0"/>
                <a:cs typeface="Calibri" panose="020F0502020204030204" pitchFamily="34" charset="0"/>
                <a:hlinkClick r:id="rId3"/>
              </a:rPr>
              <a:t>https://life-peat-restore.eu/en/</a:t>
            </a:r>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b="0" i="0" dirty="0">
              <a:solidFill>
                <a:srgbClr val="201F1E"/>
              </a:solidFill>
              <a:effectLst/>
              <a:latin typeface="Calibri" panose="020F0502020204030204" pitchFamily="34" charset="0"/>
              <a:cs typeface="Calibri" panose="020F0502020204030204" pitchFamily="34" charset="0"/>
            </a:endParaRPr>
          </a:p>
          <a:p>
            <a:pPr fontAlgn="base"/>
            <a:endParaRPr lang="lv-LV" sz="2400" b="0" i="0" dirty="0">
              <a:solidFill>
                <a:srgbClr val="201F1E"/>
              </a:solidFill>
              <a:effectLst/>
              <a:latin typeface="Calibri" panose="020F0502020204030204" pitchFamily="34" charset="0"/>
              <a:cs typeface="Calibri" panose="020F0502020204030204" pitchFamily="34" charset="0"/>
            </a:endParaRPr>
          </a:p>
          <a:p>
            <a:pPr fontAlgn="base"/>
            <a:endParaRPr lang="lv-LV" sz="2400" dirty="0">
              <a:solidFill>
                <a:srgbClr val="201F1E"/>
              </a:solidFill>
              <a:latin typeface="Calibri" panose="020F0502020204030204" pitchFamily="34" charset="0"/>
              <a:cs typeface="Calibri" panose="020F0502020204030204" pitchFamily="34" charset="0"/>
            </a:endParaRPr>
          </a:p>
          <a:p>
            <a:pPr fontAlgn="base"/>
            <a:endParaRPr lang="lv-LV" sz="2400" b="0" i="0" dirty="0">
              <a:solidFill>
                <a:srgbClr val="201F1E"/>
              </a:solidFill>
              <a:effectLst/>
              <a:latin typeface="Calibri" panose="020F0502020204030204" pitchFamily="34" charset="0"/>
              <a:cs typeface="Calibri" panose="020F0502020204030204" pitchFamily="34" charset="0"/>
            </a:endParaRPr>
          </a:p>
        </p:txBody>
      </p:sp>
      <p:pic>
        <p:nvPicPr>
          <p:cNvPr id="3" name="Content Placeholder 8">
            <a:extLst>
              <a:ext uri="{FF2B5EF4-FFF2-40B4-BE49-F238E27FC236}">
                <a16:creationId xmlns:a16="http://schemas.microsoft.com/office/drawing/2014/main" xmlns="" id="{8FED9B1A-8C95-066C-BB40-4F1B0DF86122}"/>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367622" y="1155154"/>
            <a:ext cx="5723660" cy="3815775"/>
          </a:xfrm>
          <a:prstGeom prst="rect">
            <a:avLst/>
          </a:prstGeom>
        </p:spPr>
      </p:pic>
    </p:spTree>
    <p:extLst>
      <p:ext uri="{BB962C8B-B14F-4D97-AF65-F5344CB8AC3E}">
        <p14:creationId xmlns:p14="http://schemas.microsoft.com/office/powerpoint/2010/main" xmlns="" val="304253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A8F76BA-2BC4-D8EF-BA90-2F954B98EB41}"/>
              </a:ext>
            </a:extLst>
          </p:cNvPr>
          <p:cNvSpPr txBox="1">
            <a:spLocks/>
          </p:cNvSpPr>
          <p:nvPr/>
        </p:nvSpPr>
        <p:spPr>
          <a:xfrm>
            <a:off x="642259" y="1694093"/>
            <a:ext cx="3778870" cy="2417041"/>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lv-LV" sz="4000" dirty="0">
                <a:solidFill>
                  <a:srgbClr val="FEFFFF"/>
                </a:solidFill>
              </a:rPr>
              <a:t>1</a:t>
            </a:r>
            <a:r>
              <a:rPr lang="en-US" sz="4000" dirty="0">
                <a:solidFill>
                  <a:srgbClr val="FEFFFF"/>
                </a:solidFill>
              </a:rPr>
              <a:t>. </a:t>
            </a:r>
            <a:r>
              <a:rPr lang="lv-LV" sz="4000" dirty="0">
                <a:solidFill>
                  <a:srgbClr val="FEFFFF"/>
                </a:solidFill>
              </a:rPr>
              <a:t>ESSENTIAL ELIGIBILITY POINTS</a:t>
            </a:r>
            <a:endParaRPr lang="en-US" sz="4000" dirty="0">
              <a:solidFill>
                <a:srgbClr val="FEFFFF"/>
              </a:solidFill>
            </a:endParaRPr>
          </a:p>
        </p:txBody>
      </p:sp>
      <p:pic>
        <p:nvPicPr>
          <p:cNvPr id="3" name="Attēls 1" descr="Attēls, kurā ir galds&#10;&#10;Apraksts ģenerēts automātiski">
            <a:extLst>
              <a:ext uri="{FF2B5EF4-FFF2-40B4-BE49-F238E27FC236}">
                <a16:creationId xmlns:a16="http://schemas.microsoft.com/office/drawing/2014/main" xmlns="" id="{F93E9CC0-CC10-6386-F87D-C14A74E26A50}"/>
              </a:ext>
            </a:extLst>
          </p:cNvPr>
          <p:cNvPicPr>
            <a:picLocks noChangeAspect="1"/>
          </p:cNvPicPr>
          <p:nvPr/>
        </p:nvPicPr>
        <p:blipFill>
          <a:blip r:embed="rId2"/>
          <a:stretch>
            <a:fillRect/>
          </a:stretch>
        </p:blipFill>
        <p:spPr>
          <a:xfrm>
            <a:off x="574943" y="1298584"/>
            <a:ext cx="10886514" cy="1706506"/>
          </a:xfrm>
          <a:prstGeom prst="rect">
            <a:avLst/>
          </a:prstGeom>
        </p:spPr>
      </p:pic>
      <p:pic>
        <p:nvPicPr>
          <p:cNvPr id="5" name="Attēls 2">
            <a:extLst>
              <a:ext uri="{FF2B5EF4-FFF2-40B4-BE49-F238E27FC236}">
                <a16:creationId xmlns:a16="http://schemas.microsoft.com/office/drawing/2014/main" xmlns="" id="{679FEA47-6477-AA69-2236-D9B9F0A8DBF0}"/>
              </a:ext>
            </a:extLst>
          </p:cNvPr>
          <p:cNvPicPr>
            <a:picLocks noChangeAspect="1"/>
          </p:cNvPicPr>
          <p:nvPr/>
        </p:nvPicPr>
        <p:blipFill>
          <a:blip r:embed="rId3"/>
          <a:stretch>
            <a:fillRect/>
          </a:stretch>
        </p:blipFill>
        <p:spPr>
          <a:xfrm>
            <a:off x="574943" y="3005090"/>
            <a:ext cx="10886514" cy="1123451"/>
          </a:xfrm>
          <a:prstGeom prst="rect">
            <a:avLst/>
          </a:prstGeom>
        </p:spPr>
      </p:pic>
      <p:pic>
        <p:nvPicPr>
          <p:cNvPr id="7" name="Attēls 4">
            <a:extLst>
              <a:ext uri="{FF2B5EF4-FFF2-40B4-BE49-F238E27FC236}">
                <a16:creationId xmlns:a16="http://schemas.microsoft.com/office/drawing/2014/main" xmlns="" id="{38A27399-2DAE-BA04-1C31-3113D877C883}"/>
              </a:ext>
            </a:extLst>
          </p:cNvPr>
          <p:cNvPicPr>
            <a:picLocks noChangeAspect="1"/>
          </p:cNvPicPr>
          <p:nvPr/>
        </p:nvPicPr>
        <p:blipFill>
          <a:blip r:embed="rId4"/>
          <a:stretch>
            <a:fillRect/>
          </a:stretch>
        </p:blipFill>
        <p:spPr>
          <a:xfrm>
            <a:off x="574943" y="4098020"/>
            <a:ext cx="10886514" cy="384029"/>
          </a:xfrm>
          <a:prstGeom prst="rect">
            <a:avLst/>
          </a:prstGeom>
        </p:spPr>
      </p:pic>
      <p:pic>
        <p:nvPicPr>
          <p:cNvPr id="8" name="Attēls 5" descr="Attēls, kurā ir šoji, flīzēts, vanna&#10;&#10;Apraksts ģenerēts automātiski">
            <a:extLst>
              <a:ext uri="{FF2B5EF4-FFF2-40B4-BE49-F238E27FC236}">
                <a16:creationId xmlns:a16="http://schemas.microsoft.com/office/drawing/2014/main" xmlns="" id="{954B9CC1-B78E-0F0A-C14B-89DB82CE10E6}"/>
              </a:ext>
            </a:extLst>
          </p:cNvPr>
          <p:cNvPicPr>
            <a:picLocks noChangeAspect="1"/>
          </p:cNvPicPr>
          <p:nvPr/>
        </p:nvPicPr>
        <p:blipFill>
          <a:blip r:embed="rId5"/>
          <a:stretch>
            <a:fillRect/>
          </a:stretch>
        </p:blipFill>
        <p:spPr>
          <a:xfrm>
            <a:off x="618449" y="4482049"/>
            <a:ext cx="10799502" cy="1941206"/>
          </a:xfrm>
          <a:prstGeom prst="rect">
            <a:avLst/>
          </a:prstGeom>
        </p:spPr>
      </p:pic>
      <p:sp>
        <p:nvSpPr>
          <p:cNvPr id="2" name="TextBox 1">
            <a:extLst>
              <a:ext uri="{FF2B5EF4-FFF2-40B4-BE49-F238E27FC236}">
                <a16:creationId xmlns:a16="http://schemas.microsoft.com/office/drawing/2014/main" xmlns="" id="{6E017D73-8663-8BB9-7553-45AB5EFB68C8}"/>
              </a:ext>
            </a:extLst>
          </p:cNvPr>
          <p:cNvSpPr txBox="1"/>
          <p:nvPr/>
        </p:nvSpPr>
        <p:spPr>
          <a:xfrm>
            <a:off x="4506686" y="293914"/>
            <a:ext cx="3537857" cy="584775"/>
          </a:xfrm>
          <a:prstGeom prst="rect">
            <a:avLst/>
          </a:prstGeom>
          <a:noFill/>
        </p:spPr>
        <p:txBody>
          <a:bodyPr wrap="square" rtlCol="0">
            <a:spAutoFit/>
          </a:bodyPr>
          <a:lstStyle/>
          <a:p>
            <a:r>
              <a:rPr lang="x-none" sz="3200" dirty="0">
                <a:solidFill>
                  <a:schemeClr val="tx1">
                    <a:lumMod val="50000"/>
                    <a:lumOff val="50000"/>
                  </a:schemeClr>
                </a:solidFill>
                <a:latin typeface="Calibri" panose="020F0502020204030204" pitchFamily="34" charset="0"/>
                <a:cs typeface="Calibri" panose="020F0502020204030204" pitchFamily="34" charset="0"/>
              </a:rPr>
              <a:t>Time schedule</a:t>
            </a:r>
          </a:p>
        </p:txBody>
      </p:sp>
    </p:spTree>
    <p:extLst>
      <p:ext uri="{BB962C8B-B14F-4D97-AF65-F5344CB8AC3E}">
        <p14:creationId xmlns:p14="http://schemas.microsoft.com/office/powerpoint/2010/main" xmlns="" val="317891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5" name="Attēls 7" descr="Attēls, kurā ir šoji, krustvārdu mīkla, flīzēts, tualete&#10;&#10;Apraksts ģenerēts automātiski">
            <a:extLst>
              <a:ext uri="{FF2B5EF4-FFF2-40B4-BE49-F238E27FC236}">
                <a16:creationId xmlns:a16="http://schemas.microsoft.com/office/drawing/2014/main" xmlns="" id="{72EC1CE2-DAC0-C291-60A8-EF3D61F67BFD}"/>
              </a:ext>
            </a:extLst>
          </p:cNvPr>
          <p:cNvPicPr>
            <a:picLocks noChangeAspect="1"/>
          </p:cNvPicPr>
          <p:nvPr/>
        </p:nvPicPr>
        <p:blipFill>
          <a:blip r:embed="rId2"/>
          <a:stretch>
            <a:fillRect/>
          </a:stretch>
        </p:blipFill>
        <p:spPr>
          <a:xfrm>
            <a:off x="1180382" y="2925224"/>
            <a:ext cx="9751897" cy="2402165"/>
          </a:xfrm>
          <a:prstGeom prst="rect">
            <a:avLst/>
          </a:prstGeom>
        </p:spPr>
      </p:pic>
      <p:pic>
        <p:nvPicPr>
          <p:cNvPr id="6" name="Attēls 6" descr="Attēls, kurā ir galds&#10;&#10;Apraksts ģenerēts automātiski">
            <a:extLst>
              <a:ext uri="{FF2B5EF4-FFF2-40B4-BE49-F238E27FC236}">
                <a16:creationId xmlns:a16="http://schemas.microsoft.com/office/drawing/2014/main" xmlns="" id="{856226BB-5603-6497-C896-E74C315CC616}"/>
              </a:ext>
            </a:extLst>
          </p:cNvPr>
          <p:cNvPicPr>
            <a:picLocks noChangeAspect="1"/>
          </p:cNvPicPr>
          <p:nvPr/>
        </p:nvPicPr>
        <p:blipFill>
          <a:blip r:embed="rId3"/>
          <a:stretch>
            <a:fillRect/>
          </a:stretch>
        </p:blipFill>
        <p:spPr>
          <a:xfrm>
            <a:off x="1140716" y="1384138"/>
            <a:ext cx="9831231" cy="1541086"/>
          </a:xfrm>
          <a:prstGeom prst="rect">
            <a:avLst/>
          </a:prstGeom>
        </p:spPr>
      </p:pic>
      <p:sp>
        <p:nvSpPr>
          <p:cNvPr id="7" name="TextBox 6">
            <a:extLst>
              <a:ext uri="{FF2B5EF4-FFF2-40B4-BE49-F238E27FC236}">
                <a16:creationId xmlns:a16="http://schemas.microsoft.com/office/drawing/2014/main" xmlns="" id="{A66C8D20-002A-9346-A663-2B0E79CA49E2}"/>
              </a:ext>
            </a:extLst>
          </p:cNvPr>
          <p:cNvSpPr txBox="1"/>
          <p:nvPr/>
        </p:nvSpPr>
        <p:spPr>
          <a:xfrm>
            <a:off x="3048000" y="3244334"/>
            <a:ext cx="6096000" cy="369332"/>
          </a:xfrm>
          <a:prstGeom prst="rect">
            <a:avLst/>
          </a:prstGeom>
          <a:noFill/>
        </p:spPr>
        <p:txBody>
          <a:bodyPr wrap="square">
            <a:spAutoFit/>
          </a:bodyPr>
          <a:lstStyle/>
          <a:p>
            <a:r>
              <a:rPr lang="x-none" sz="1800" dirty="0">
                <a:solidFill>
                  <a:schemeClr val="tx1">
                    <a:lumMod val="50000"/>
                    <a:lumOff val="50000"/>
                  </a:schemeClr>
                </a:solidFill>
                <a:latin typeface="Calibri" panose="020F0502020204030204" pitchFamily="34" charset="0"/>
                <a:cs typeface="Calibri" panose="020F0502020204030204" pitchFamily="34" charset="0"/>
              </a:rPr>
              <a:t>Time schedule</a:t>
            </a:r>
          </a:p>
        </p:txBody>
      </p:sp>
      <p:pic>
        <p:nvPicPr>
          <p:cNvPr id="8" name="Attēls 9" descr="Attēls, kurā ir šoji, vanna, flīzēts&#10;&#10;Apraksts ģenerēts automātiski">
            <a:extLst>
              <a:ext uri="{FF2B5EF4-FFF2-40B4-BE49-F238E27FC236}">
                <a16:creationId xmlns:a16="http://schemas.microsoft.com/office/drawing/2014/main" xmlns="" id="{B057EA6B-B7D3-F2DF-28EE-5A3C659301A4}"/>
              </a:ext>
            </a:extLst>
          </p:cNvPr>
          <p:cNvPicPr>
            <a:picLocks noChangeAspect="1"/>
          </p:cNvPicPr>
          <p:nvPr/>
        </p:nvPicPr>
        <p:blipFill>
          <a:blip r:embed="rId4"/>
          <a:stretch>
            <a:fillRect/>
          </a:stretch>
        </p:blipFill>
        <p:spPr>
          <a:xfrm>
            <a:off x="1180381" y="5327389"/>
            <a:ext cx="9751897" cy="1230358"/>
          </a:xfrm>
          <a:prstGeom prst="rect">
            <a:avLst/>
          </a:prstGeom>
        </p:spPr>
      </p:pic>
      <p:sp>
        <p:nvSpPr>
          <p:cNvPr id="12" name="TextBox 11">
            <a:extLst>
              <a:ext uri="{FF2B5EF4-FFF2-40B4-BE49-F238E27FC236}">
                <a16:creationId xmlns:a16="http://schemas.microsoft.com/office/drawing/2014/main" xmlns="" id="{853F7DE5-8F38-3A85-4676-6FF9E78EBD42}"/>
              </a:ext>
            </a:extLst>
          </p:cNvPr>
          <p:cNvSpPr txBox="1"/>
          <p:nvPr/>
        </p:nvSpPr>
        <p:spPr>
          <a:xfrm>
            <a:off x="4134060" y="480253"/>
            <a:ext cx="6096000" cy="584775"/>
          </a:xfrm>
          <a:prstGeom prst="rect">
            <a:avLst/>
          </a:prstGeom>
          <a:noFill/>
        </p:spPr>
        <p:txBody>
          <a:bodyPr wrap="square">
            <a:spAutoFit/>
          </a:bodyPr>
          <a:lstStyle/>
          <a:p>
            <a:r>
              <a:rPr lang="x-none" sz="3200" dirty="0">
                <a:solidFill>
                  <a:schemeClr val="tx1">
                    <a:lumMod val="50000"/>
                    <a:lumOff val="50000"/>
                  </a:schemeClr>
                </a:solidFill>
                <a:latin typeface="Calibri" panose="020F0502020204030204" pitchFamily="34" charset="0"/>
                <a:cs typeface="Calibri" panose="020F0502020204030204" pitchFamily="34" charset="0"/>
              </a:rPr>
              <a:t>Time schedule</a:t>
            </a:r>
          </a:p>
        </p:txBody>
      </p:sp>
    </p:spTree>
    <p:extLst>
      <p:ext uri="{BB962C8B-B14F-4D97-AF65-F5344CB8AC3E}">
        <p14:creationId xmlns:p14="http://schemas.microsoft.com/office/powerpoint/2010/main" xmlns="" val="264567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t="-9000" b="-9000"/>
          </a:stretch>
        </a:blipFill>
        <a:effectLst/>
      </p:bgPr>
    </p:bg>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xmlns="" id="{60CC0F77-745E-49CC-AE49-0648FE08946B}"/>
              </a:ext>
            </a:extLst>
          </p:cNvPr>
          <p:cNvSpPr/>
          <p:nvPr/>
        </p:nvSpPr>
        <p:spPr>
          <a:xfrm>
            <a:off x="141027" y="74235"/>
            <a:ext cx="8935527" cy="1138773"/>
          </a:xfrm>
          <a:prstGeom prst="rect">
            <a:avLst/>
          </a:prstGeom>
        </p:spPr>
        <p:txBody>
          <a:bodyPr wrap="square">
            <a:spAutoFit/>
          </a:bodyPr>
          <a:lstStyle/>
          <a:p>
            <a:pPr algn="ctr"/>
            <a:r>
              <a:rPr lang="lv-LV" sz="2000" dirty="0">
                <a:solidFill>
                  <a:schemeClr val="bg1"/>
                </a:solidFill>
                <a:latin typeface="Cambria" panose="02040503050406030204" pitchFamily="18" charset="0"/>
              </a:rPr>
              <a:t>101074396 - LIFE21-CCM-LV-LIFE </a:t>
            </a:r>
            <a:r>
              <a:rPr lang="lv-LV" sz="2000" dirty="0" err="1">
                <a:solidFill>
                  <a:schemeClr val="bg1"/>
                </a:solidFill>
                <a:latin typeface="Cambria" panose="02040503050406030204" pitchFamily="18" charset="0"/>
              </a:rPr>
              <a:t>PeatCarbon</a:t>
            </a:r>
            <a:r>
              <a:rPr lang="lv-LV" sz="2000" dirty="0">
                <a:solidFill>
                  <a:schemeClr val="bg1"/>
                </a:solidFill>
                <a:latin typeface="Cambria" panose="02040503050406030204" pitchFamily="18" charset="0"/>
              </a:rPr>
              <a:t> </a:t>
            </a:r>
          </a:p>
          <a:p>
            <a:pPr algn="ctr"/>
            <a:r>
              <a:rPr lang="en-GB" sz="2400" dirty="0">
                <a:solidFill>
                  <a:schemeClr val="bg1"/>
                </a:solidFill>
                <a:latin typeface="Cambria" panose="02040503050406030204" pitchFamily="18" charset="0"/>
              </a:rPr>
              <a:t>Peatland restoration for greenhouse gas emission reduction and carbon sequestration in the Baltic Sea region </a:t>
            </a:r>
            <a:endParaRPr lang="lv-LV" sz="2400" b="1" dirty="0">
              <a:solidFill>
                <a:schemeClr val="bg1"/>
              </a:solidFill>
              <a:latin typeface="Cambria" panose="02040503050406030204" pitchFamily="18" charset="0"/>
              <a:ea typeface="Cambria" panose="02040503050406030204" pitchFamily="18" charset="0"/>
            </a:endParaRPr>
          </a:p>
        </p:txBody>
      </p:sp>
      <p:sp>
        <p:nvSpPr>
          <p:cNvPr id="3" name="Taisnstūris 2">
            <a:extLst>
              <a:ext uri="{FF2B5EF4-FFF2-40B4-BE49-F238E27FC236}">
                <a16:creationId xmlns:a16="http://schemas.microsoft.com/office/drawing/2014/main" xmlns="" id="{BA16149A-2AFD-4617-BADF-5F23776C673F}"/>
              </a:ext>
            </a:extLst>
          </p:cNvPr>
          <p:cNvSpPr/>
          <p:nvPr/>
        </p:nvSpPr>
        <p:spPr>
          <a:xfrm>
            <a:off x="5828071" y="5356573"/>
            <a:ext cx="6096000" cy="1200329"/>
          </a:xfrm>
          <a:prstGeom prst="rect">
            <a:avLst/>
          </a:prstGeom>
        </p:spPr>
        <p:txBody>
          <a:bodyPr>
            <a:spAutoFit/>
          </a:bodyPr>
          <a:lstStyle/>
          <a:p>
            <a:pPr algn="ctr"/>
            <a:r>
              <a:rPr lang="lv-LV" sz="2400" dirty="0">
                <a:solidFill>
                  <a:schemeClr val="accent3">
                    <a:lumMod val="20000"/>
                    <a:lumOff val="80000"/>
                  </a:schemeClr>
                </a:solidFill>
                <a:latin typeface="Cambria" panose="02040503050406030204" pitchFamily="18" charset="0"/>
                <a:ea typeface="Cambria" panose="02040503050406030204" pitchFamily="18" charset="0"/>
              </a:rPr>
              <a:t>Dr. </a:t>
            </a:r>
            <a:r>
              <a:rPr lang="lv-LV" sz="2400" dirty="0" err="1">
                <a:solidFill>
                  <a:schemeClr val="accent3">
                    <a:lumMod val="20000"/>
                    <a:lumOff val="80000"/>
                  </a:schemeClr>
                </a:solidFill>
                <a:latin typeface="Cambria" panose="02040503050406030204" pitchFamily="18" charset="0"/>
                <a:ea typeface="Cambria" panose="02040503050406030204" pitchFamily="18" charset="0"/>
              </a:rPr>
              <a:t>biol.Māra</a:t>
            </a:r>
            <a:r>
              <a:rPr lang="lv-LV" sz="2400" dirty="0">
                <a:solidFill>
                  <a:schemeClr val="accent3">
                    <a:lumMod val="20000"/>
                    <a:lumOff val="80000"/>
                  </a:schemeClr>
                </a:solidFill>
                <a:latin typeface="Cambria" panose="02040503050406030204" pitchFamily="18" charset="0"/>
                <a:ea typeface="Cambria" panose="02040503050406030204" pitchFamily="18" charset="0"/>
              </a:rPr>
              <a:t> Pakalne &amp; Gunta Sirmā</a:t>
            </a:r>
          </a:p>
          <a:p>
            <a:pPr algn="ctr"/>
            <a:r>
              <a:rPr lang="lv-LV" sz="2400" dirty="0" err="1">
                <a:solidFill>
                  <a:schemeClr val="accent3">
                    <a:lumMod val="20000"/>
                    <a:lumOff val="80000"/>
                  </a:schemeClr>
                </a:solidFill>
                <a:latin typeface="Cambria" panose="02040503050406030204" pitchFamily="18" charset="0"/>
                <a:ea typeface="Cambria" panose="02040503050406030204" pitchFamily="18" charset="0"/>
              </a:rPr>
              <a:t>University</a:t>
            </a:r>
            <a:r>
              <a:rPr lang="lv-LV" sz="2400" dirty="0">
                <a:solidFill>
                  <a:schemeClr val="accent3">
                    <a:lumMod val="20000"/>
                    <a:lumOff val="80000"/>
                  </a:schemeClr>
                </a:solidFill>
                <a:latin typeface="Cambria" panose="02040503050406030204" pitchFamily="18" charset="0"/>
                <a:ea typeface="Cambria" panose="02040503050406030204" pitchFamily="18" charset="0"/>
              </a:rPr>
              <a:t> </a:t>
            </a:r>
            <a:r>
              <a:rPr lang="lv-LV" sz="2400" dirty="0" err="1">
                <a:solidFill>
                  <a:schemeClr val="accent3">
                    <a:lumMod val="20000"/>
                    <a:lumOff val="80000"/>
                  </a:schemeClr>
                </a:solidFill>
                <a:latin typeface="Cambria" panose="02040503050406030204" pitchFamily="18" charset="0"/>
                <a:ea typeface="Cambria" panose="02040503050406030204" pitchFamily="18" charset="0"/>
              </a:rPr>
              <a:t>of</a:t>
            </a:r>
            <a:r>
              <a:rPr lang="lv-LV" sz="2400" dirty="0">
                <a:solidFill>
                  <a:schemeClr val="accent3">
                    <a:lumMod val="20000"/>
                    <a:lumOff val="80000"/>
                  </a:schemeClr>
                </a:solidFill>
                <a:latin typeface="Cambria" panose="02040503050406030204" pitchFamily="18" charset="0"/>
                <a:ea typeface="Cambria" panose="02040503050406030204" pitchFamily="18" charset="0"/>
              </a:rPr>
              <a:t> Latvia</a:t>
            </a:r>
          </a:p>
          <a:p>
            <a:pPr algn="ctr"/>
            <a:r>
              <a:rPr lang="lv-LV" sz="2400" dirty="0">
                <a:solidFill>
                  <a:schemeClr val="accent3">
                    <a:lumMod val="20000"/>
                    <a:lumOff val="80000"/>
                  </a:schemeClr>
                </a:solidFill>
                <a:latin typeface="Cambria" panose="02040503050406030204" pitchFamily="18" charset="0"/>
                <a:ea typeface="Cambria" panose="02040503050406030204" pitchFamily="18" charset="0"/>
              </a:rPr>
              <a:t>25/08/22</a:t>
            </a:r>
          </a:p>
        </p:txBody>
      </p:sp>
      <p:pic>
        <p:nvPicPr>
          <p:cNvPr id="6" name="Attēls 6">
            <a:extLst>
              <a:ext uri="{FF2B5EF4-FFF2-40B4-BE49-F238E27FC236}">
                <a16:creationId xmlns:a16="http://schemas.microsoft.com/office/drawing/2014/main" xmlns="" id="{487A6964-7962-427A-A75E-4C20A83BF0EB}"/>
              </a:ext>
            </a:extLst>
          </p:cNvPr>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174622" y="154423"/>
            <a:ext cx="1876351" cy="473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686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 name="Attēls 6" descr="Attēls, kurā ir galds&#10;&#10;Apraksts ģenerēts automātiski">
            <a:extLst>
              <a:ext uri="{FF2B5EF4-FFF2-40B4-BE49-F238E27FC236}">
                <a16:creationId xmlns:a16="http://schemas.microsoft.com/office/drawing/2014/main" xmlns="" id="{89FEEDFA-B2CC-CE5B-BEA5-0845E3B2B170}"/>
              </a:ext>
            </a:extLst>
          </p:cNvPr>
          <p:cNvPicPr>
            <a:picLocks noChangeAspect="1"/>
          </p:cNvPicPr>
          <p:nvPr/>
        </p:nvPicPr>
        <p:blipFill>
          <a:blip r:embed="rId2"/>
          <a:stretch>
            <a:fillRect/>
          </a:stretch>
        </p:blipFill>
        <p:spPr>
          <a:xfrm>
            <a:off x="1180658" y="1079560"/>
            <a:ext cx="9985228" cy="1565226"/>
          </a:xfrm>
          <a:prstGeom prst="rect">
            <a:avLst/>
          </a:prstGeom>
        </p:spPr>
      </p:pic>
      <p:pic>
        <p:nvPicPr>
          <p:cNvPr id="6" name="Attēls 11" descr="Attēls, kurā ir šoji, flīzēts&#10;&#10;Apraksts ģenerēts automātiski">
            <a:extLst>
              <a:ext uri="{FF2B5EF4-FFF2-40B4-BE49-F238E27FC236}">
                <a16:creationId xmlns:a16="http://schemas.microsoft.com/office/drawing/2014/main" xmlns="" id="{97F972C3-A385-7E88-96EA-C39A15BCD2F4}"/>
              </a:ext>
            </a:extLst>
          </p:cNvPr>
          <p:cNvPicPr>
            <a:picLocks noChangeAspect="1"/>
          </p:cNvPicPr>
          <p:nvPr/>
        </p:nvPicPr>
        <p:blipFill>
          <a:blip r:embed="rId3"/>
          <a:stretch>
            <a:fillRect/>
          </a:stretch>
        </p:blipFill>
        <p:spPr>
          <a:xfrm>
            <a:off x="1180659" y="2675569"/>
            <a:ext cx="9985228" cy="2866201"/>
          </a:xfrm>
          <a:prstGeom prst="rect">
            <a:avLst/>
          </a:prstGeom>
        </p:spPr>
      </p:pic>
      <p:sp>
        <p:nvSpPr>
          <p:cNvPr id="7" name="TextBox 6">
            <a:extLst>
              <a:ext uri="{FF2B5EF4-FFF2-40B4-BE49-F238E27FC236}">
                <a16:creationId xmlns:a16="http://schemas.microsoft.com/office/drawing/2014/main" xmlns="" id="{70873E86-D02E-661D-3830-614BF5245D66}"/>
              </a:ext>
            </a:extLst>
          </p:cNvPr>
          <p:cNvSpPr txBox="1"/>
          <p:nvPr/>
        </p:nvSpPr>
        <p:spPr>
          <a:xfrm>
            <a:off x="4811371" y="247603"/>
            <a:ext cx="6096000" cy="584775"/>
          </a:xfrm>
          <a:prstGeom prst="rect">
            <a:avLst/>
          </a:prstGeom>
          <a:noFill/>
        </p:spPr>
        <p:txBody>
          <a:bodyPr wrap="square">
            <a:spAutoFit/>
          </a:bodyPr>
          <a:lstStyle/>
          <a:p>
            <a:r>
              <a:rPr lang="x-none" sz="3200" dirty="0">
                <a:solidFill>
                  <a:schemeClr val="tx1">
                    <a:lumMod val="50000"/>
                    <a:lumOff val="50000"/>
                  </a:schemeClr>
                </a:solidFill>
                <a:latin typeface="Calibri" panose="020F0502020204030204" pitchFamily="34" charset="0"/>
                <a:cs typeface="Calibri" panose="020F0502020204030204" pitchFamily="34" charset="0"/>
              </a:rPr>
              <a:t>Time schedule</a:t>
            </a:r>
          </a:p>
        </p:txBody>
      </p:sp>
      <p:pic>
        <p:nvPicPr>
          <p:cNvPr id="8" name="Attēls 13">
            <a:extLst>
              <a:ext uri="{FF2B5EF4-FFF2-40B4-BE49-F238E27FC236}">
                <a16:creationId xmlns:a16="http://schemas.microsoft.com/office/drawing/2014/main" xmlns="" id="{ECF69923-6131-5CDD-4277-FF192C2EFDC9}"/>
              </a:ext>
            </a:extLst>
          </p:cNvPr>
          <p:cNvPicPr>
            <a:picLocks noChangeAspect="1"/>
          </p:cNvPicPr>
          <p:nvPr/>
        </p:nvPicPr>
        <p:blipFill>
          <a:blip r:embed="rId4"/>
          <a:stretch>
            <a:fillRect/>
          </a:stretch>
        </p:blipFill>
        <p:spPr>
          <a:xfrm>
            <a:off x="1180658" y="5541770"/>
            <a:ext cx="9985228" cy="1037844"/>
          </a:xfrm>
          <a:prstGeom prst="rect">
            <a:avLst/>
          </a:prstGeom>
        </p:spPr>
      </p:pic>
    </p:spTree>
    <p:extLst>
      <p:ext uri="{BB962C8B-B14F-4D97-AF65-F5344CB8AC3E}">
        <p14:creationId xmlns:p14="http://schemas.microsoft.com/office/powerpoint/2010/main" xmlns="" val="95156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318D79B-9C87-C649-00FD-B01E03ABFF28}"/>
              </a:ext>
            </a:extLst>
          </p:cNvPr>
          <p:cNvSpPr txBox="1"/>
          <p:nvPr/>
        </p:nvSpPr>
        <p:spPr>
          <a:xfrm>
            <a:off x="1253829" y="522514"/>
            <a:ext cx="3984172" cy="584775"/>
          </a:xfrm>
          <a:prstGeom prst="rect">
            <a:avLst/>
          </a:prstGeom>
          <a:noFill/>
        </p:spPr>
        <p:txBody>
          <a:bodyPr wrap="square" rtlCol="0">
            <a:spAutoFit/>
          </a:bodyPr>
          <a:lstStyle/>
          <a:p>
            <a:r>
              <a:rPr lang="x-none" sz="3200" dirty="0">
                <a:solidFill>
                  <a:srgbClr val="993366"/>
                </a:solidFill>
                <a:latin typeface="Calibri" panose="020F0502020204030204" pitchFamily="34" charset="0"/>
                <a:cs typeface="Calibri" panose="020F0502020204030204" pitchFamily="34" charset="0"/>
              </a:rPr>
              <a:t>Public awareness</a:t>
            </a:r>
          </a:p>
        </p:txBody>
      </p:sp>
      <p:pic>
        <p:nvPicPr>
          <p:cNvPr id="3074" name="Picture 2">
            <a:extLst>
              <a:ext uri="{FF2B5EF4-FFF2-40B4-BE49-F238E27FC236}">
                <a16:creationId xmlns:a16="http://schemas.microsoft.com/office/drawing/2014/main" xmlns="" id="{34DBB9DB-4FE9-D30C-5C85-2423EF11C260}"/>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31371" y="1691080"/>
            <a:ext cx="4876800" cy="4750344"/>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a:extLst>
              <a:ext uri="{FF2B5EF4-FFF2-40B4-BE49-F238E27FC236}">
                <a16:creationId xmlns:a16="http://schemas.microsoft.com/office/drawing/2014/main" xmlns="" id="{1C6BEE71-2950-2D56-91B4-9CEFDB041557}"/>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765087" y="631372"/>
            <a:ext cx="4042455" cy="290648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a:extLst>
              <a:ext uri="{FF2B5EF4-FFF2-40B4-BE49-F238E27FC236}">
                <a16:creationId xmlns:a16="http://schemas.microsoft.com/office/drawing/2014/main" xmlns="" id="{BAEFF8A2-3DD5-19D9-B75B-E97FF9E5BFE6}"/>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765087" y="3889016"/>
            <a:ext cx="4042455" cy="80961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045800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1746" name="Attēls 1">
            <a:extLst>
              <a:ext uri="{FF2B5EF4-FFF2-40B4-BE49-F238E27FC236}">
                <a16:creationId xmlns:a16="http://schemas.microsoft.com/office/drawing/2014/main" xmlns="" id="{58865BDD-04BC-4FA7-8B6D-4B35990D570A}"/>
              </a:ext>
            </a:extLst>
          </p:cNvPr>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8080" y="174242"/>
            <a:ext cx="3329263" cy="2219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ttēls 2">
            <a:extLst>
              <a:ext uri="{FF2B5EF4-FFF2-40B4-BE49-F238E27FC236}">
                <a16:creationId xmlns:a16="http://schemas.microsoft.com/office/drawing/2014/main" xmlns="" id="{DCC70FA0-BD24-4677-976D-13D5D50A3EF5}"/>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293429" y="1131290"/>
            <a:ext cx="3984172" cy="5377480"/>
          </a:xfrm>
          <a:prstGeom prst="rect">
            <a:avLst/>
          </a:prstGeom>
        </p:spPr>
      </p:pic>
      <p:sp>
        <p:nvSpPr>
          <p:cNvPr id="2" name="TextBox 1">
            <a:extLst>
              <a:ext uri="{FF2B5EF4-FFF2-40B4-BE49-F238E27FC236}">
                <a16:creationId xmlns:a16="http://schemas.microsoft.com/office/drawing/2014/main" xmlns="" id="{F2113E27-2EFF-B5B0-99CE-14E491310FB1}"/>
              </a:ext>
            </a:extLst>
          </p:cNvPr>
          <p:cNvSpPr txBox="1"/>
          <p:nvPr/>
        </p:nvSpPr>
        <p:spPr>
          <a:xfrm>
            <a:off x="914399" y="2953495"/>
            <a:ext cx="5725888" cy="3108543"/>
          </a:xfrm>
          <a:prstGeom prst="rect">
            <a:avLst/>
          </a:prstGeom>
          <a:noFill/>
        </p:spPr>
        <p:txBody>
          <a:bodyPr wrap="square" rtlCol="0">
            <a:spAutoFit/>
          </a:bodyPr>
          <a:lstStyle/>
          <a:p>
            <a:pPr marL="457200" indent="-457200">
              <a:buFont typeface="Wingdings" pitchFamily="2" charset="2"/>
              <a:buChar char="Ø"/>
            </a:pPr>
            <a:r>
              <a:rPr lang="x-none" sz="2800" dirty="0">
                <a:solidFill>
                  <a:srgbClr val="993366"/>
                </a:solidFill>
                <a:latin typeface="Calibri" panose="020F0502020204030204" pitchFamily="34" charset="0"/>
                <a:cs typeface="Calibri" panose="020F0502020204030204" pitchFamily="34" charset="0"/>
              </a:rPr>
              <a:t>Best Practice book</a:t>
            </a:r>
          </a:p>
          <a:p>
            <a:pPr marL="457200" indent="-457200">
              <a:buFont typeface="Wingdings" pitchFamily="2" charset="2"/>
              <a:buChar char="Ø"/>
            </a:pPr>
            <a:endParaRPr lang="x-none" sz="2800" dirty="0">
              <a:solidFill>
                <a:srgbClr val="993366"/>
              </a:solidFill>
              <a:latin typeface="Calibri" panose="020F0502020204030204" pitchFamily="34" charset="0"/>
              <a:cs typeface="Calibri" panose="020F0502020204030204" pitchFamily="34" charset="0"/>
            </a:endParaRPr>
          </a:p>
          <a:p>
            <a:pPr marL="457200" indent="-457200">
              <a:buFont typeface="Wingdings" pitchFamily="2" charset="2"/>
              <a:buChar char="Ø"/>
            </a:pPr>
            <a:r>
              <a:rPr lang="x-none" sz="2800" dirty="0">
                <a:solidFill>
                  <a:srgbClr val="993366"/>
                </a:solidFill>
                <a:latin typeface="Calibri" panose="020F0502020204030204" pitchFamily="34" charset="0"/>
                <a:cs typeface="Calibri" panose="020F0502020204030204" pitchFamily="34" charset="0"/>
              </a:rPr>
              <a:t>Photo Book</a:t>
            </a:r>
          </a:p>
          <a:p>
            <a:pPr marL="457200" indent="-457200">
              <a:buFont typeface="Wingdings" pitchFamily="2" charset="2"/>
              <a:buChar char="Ø"/>
            </a:pPr>
            <a:endParaRPr lang="x-none" sz="2800" dirty="0">
              <a:solidFill>
                <a:srgbClr val="993366"/>
              </a:solidFill>
              <a:latin typeface="Calibri" panose="020F0502020204030204" pitchFamily="34" charset="0"/>
              <a:cs typeface="Calibri" panose="020F0502020204030204" pitchFamily="34" charset="0"/>
            </a:endParaRPr>
          </a:p>
          <a:p>
            <a:pPr marL="457200" indent="-457200">
              <a:buFont typeface="Wingdings" pitchFamily="2" charset="2"/>
              <a:buChar char="Ø"/>
            </a:pPr>
            <a:r>
              <a:rPr lang="x-none" sz="2800" dirty="0">
                <a:solidFill>
                  <a:srgbClr val="993366"/>
                </a:solidFill>
                <a:latin typeface="Calibri" panose="020F0502020204030204" pitchFamily="34" charset="0"/>
                <a:cs typeface="Calibri" panose="020F0502020204030204" pitchFamily="34" charset="0"/>
              </a:rPr>
              <a:t>Photo exhibition</a:t>
            </a:r>
          </a:p>
          <a:p>
            <a:pPr marL="457200" indent="-457200">
              <a:buFont typeface="Wingdings" pitchFamily="2" charset="2"/>
              <a:buChar char="Ø"/>
            </a:pPr>
            <a:endParaRPr lang="x-none" sz="2800" dirty="0">
              <a:solidFill>
                <a:srgbClr val="993366"/>
              </a:solidFill>
              <a:latin typeface="Calibri" panose="020F0502020204030204" pitchFamily="34" charset="0"/>
              <a:cs typeface="Calibri" panose="020F0502020204030204" pitchFamily="34" charset="0"/>
            </a:endParaRPr>
          </a:p>
          <a:p>
            <a:pPr marL="457200" indent="-457200">
              <a:buFont typeface="Wingdings" pitchFamily="2" charset="2"/>
              <a:buChar char="Ø"/>
            </a:pPr>
            <a:r>
              <a:rPr lang="x-none" sz="2800" dirty="0">
                <a:solidFill>
                  <a:srgbClr val="993366"/>
                </a:solidFill>
                <a:latin typeface="Calibri" panose="020F0502020204030204" pitchFamily="34" charset="0"/>
                <a:cs typeface="Calibri" panose="020F0502020204030204" pitchFamily="34" charset="0"/>
              </a:rPr>
              <a:t>Articles on the project results</a:t>
            </a:r>
          </a:p>
        </p:txBody>
      </p:sp>
      <p:sp>
        <p:nvSpPr>
          <p:cNvPr id="4" name="TextBox 3">
            <a:extLst>
              <a:ext uri="{FF2B5EF4-FFF2-40B4-BE49-F238E27FC236}">
                <a16:creationId xmlns:a16="http://schemas.microsoft.com/office/drawing/2014/main" xmlns="" id="{3318D79B-9C87-C649-00FD-B01E03ABFF28}"/>
              </a:ext>
            </a:extLst>
          </p:cNvPr>
          <p:cNvSpPr txBox="1"/>
          <p:nvPr/>
        </p:nvSpPr>
        <p:spPr>
          <a:xfrm>
            <a:off x="4430487" y="266642"/>
            <a:ext cx="3984172" cy="584775"/>
          </a:xfrm>
          <a:prstGeom prst="rect">
            <a:avLst/>
          </a:prstGeom>
          <a:noFill/>
        </p:spPr>
        <p:txBody>
          <a:bodyPr wrap="square" rtlCol="0">
            <a:spAutoFit/>
          </a:bodyPr>
          <a:lstStyle/>
          <a:p>
            <a:r>
              <a:rPr lang="x-none" sz="3200" dirty="0">
                <a:solidFill>
                  <a:srgbClr val="993366"/>
                </a:solidFill>
                <a:latin typeface="Calibri" panose="020F0502020204030204" pitchFamily="34" charset="0"/>
                <a:cs typeface="Calibri" panose="020F0502020204030204" pitchFamily="34" charset="0"/>
              </a:rPr>
              <a:t>Important deliverables</a:t>
            </a:r>
          </a:p>
        </p:txBody>
      </p:sp>
    </p:spTree>
    <p:extLst>
      <p:ext uri="{BB962C8B-B14F-4D97-AF65-F5344CB8AC3E}">
        <p14:creationId xmlns:p14="http://schemas.microsoft.com/office/powerpoint/2010/main" xmlns="" val="3108912942"/>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 name="Attēls 2" descr="Attēls, kurā ir ārtelpa, daba, ūdens, aita&#10;&#10;Apraksts ģenerēts automātiski">
            <a:extLst>
              <a:ext uri="{FF2B5EF4-FFF2-40B4-BE49-F238E27FC236}">
                <a16:creationId xmlns:a16="http://schemas.microsoft.com/office/drawing/2014/main" xmlns="" id="{3D71B35B-95FC-E7FE-6C70-296487649892}"/>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b="-1"/>
          <a:stretch/>
        </p:blipFill>
        <p:spPr>
          <a:xfrm>
            <a:off x="4820356" y="10"/>
            <a:ext cx="7371644" cy="6857990"/>
          </a:xfrm>
          <a:prstGeom prst="rect">
            <a:avLst/>
          </a:prstGeom>
        </p:spPr>
      </p:pic>
      <p:sp>
        <p:nvSpPr>
          <p:cNvPr id="2" name="Title 1">
            <a:extLst>
              <a:ext uri="{FF2B5EF4-FFF2-40B4-BE49-F238E27FC236}">
                <a16:creationId xmlns:a16="http://schemas.microsoft.com/office/drawing/2014/main" xmlns="" id="{A0C95348-90BC-0D79-14BA-A5822FE568E8}"/>
              </a:ext>
            </a:extLst>
          </p:cNvPr>
          <p:cNvSpPr>
            <a:spLocks noGrp="1"/>
          </p:cNvSpPr>
          <p:nvPr>
            <p:ph type="title"/>
          </p:nvPr>
        </p:nvSpPr>
        <p:spPr>
          <a:xfrm>
            <a:off x="535525" y="624110"/>
            <a:ext cx="4623955" cy="1280890"/>
          </a:xfrm>
        </p:spPr>
        <p:txBody>
          <a:bodyPr>
            <a:normAutofit/>
          </a:bodyPr>
          <a:lstStyle/>
          <a:p>
            <a:r>
              <a:rPr lang="lv-LV" u="sng" dirty="0">
                <a:latin typeface="Calibri" panose="020F0502020204030204" pitchFamily="34" charset="0"/>
                <a:cs typeface="Calibri" panose="020F0502020204030204" pitchFamily="34" charset="0"/>
              </a:rPr>
              <a:t>FINANCIAL ASPECTS</a:t>
            </a:r>
            <a:endParaRPr lang="x-none" u="sng"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xmlns="" id="{21B23332-29FC-847E-A0F6-0B05604A645B}"/>
              </a:ext>
            </a:extLst>
          </p:cNvPr>
          <p:cNvSpPr>
            <a:spLocks noGrp="1"/>
          </p:cNvSpPr>
          <p:nvPr>
            <p:ph idx="1"/>
          </p:nvPr>
        </p:nvSpPr>
        <p:spPr>
          <a:xfrm>
            <a:off x="531812" y="2133600"/>
            <a:ext cx="4625882" cy="2140017"/>
          </a:xfrm>
        </p:spPr>
        <p:txBody>
          <a:bodyPr>
            <a:normAutofit/>
          </a:bodyPr>
          <a:lstStyle/>
          <a:p>
            <a:pPr marL="514350" indent="-514350">
              <a:buAutoNum type="arabicPeriod"/>
            </a:pPr>
            <a:r>
              <a:rPr lang="lv-LV" b="1" i="0" dirty="0">
                <a:effectLst/>
                <a:latin typeface="WordVisi_MSFontService"/>
              </a:rPr>
              <a:t>ESSENTIAL ELIGIBILITY POINTS</a:t>
            </a:r>
            <a:endParaRPr lang="lv-LV" b="1" i="0" dirty="0">
              <a:effectLst/>
              <a:latin typeface="Calibri" panose="020F0502020204030204" pitchFamily="34" charset="0"/>
              <a:cs typeface="Calibri" panose="020F0502020204030204" pitchFamily="34" charset="0"/>
            </a:endParaRPr>
          </a:p>
          <a:p>
            <a:pPr marL="514350" indent="-514350">
              <a:buAutoNum type="arabicPeriod"/>
            </a:pPr>
            <a:r>
              <a:rPr lang="lv-LV" b="1" dirty="0">
                <a:latin typeface="Calibri" panose="020F0502020204030204" pitchFamily="34" charset="0"/>
                <a:cs typeface="Calibri" panose="020F0502020204030204" pitchFamily="34" charset="0"/>
              </a:rPr>
              <a:t>PAYMENTS – EU CONTRIBUTION PART</a:t>
            </a:r>
          </a:p>
          <a:p>
            <a:pPr marL="514350" indent="-514350">
              <a:buAutoNum type="arabicPeriod"/>
            </a:pPr>
            <a:r>
              <a:rPr lang="lv-LV" b="1" dirty="0">
                <a:latin typeface="Calibri" panose="020F0502020204030204" pitchFamily="34" charset="0"/>
                <a:cs typeface="Calibri" panose="020F0502020204030204" pitchFamily="34" charset="0"/>
              </a:rPr>
              <a:t>REPORTING on action PROGRESS and TIMESHEETS</a:t>
            </a:r>
          </a:p>
          <a:p>
            <a:pPr marL="514350" indent="-514350">
              <a:buAutoNum type="arabicPeriod"/>
            </a:pPr>
            <a:r>
              <a:rPr lang="lv-LV" b="1" dirty="0">
                <a:latin typeface="Calibri" panose="020F0502020204030204" pitchFamily="34" charset="0"/>
                <a:cs typeface="Calibri" panose="020F0502020204030204" pitchFamily="34" charset="0"/>
              </a:rPr>
              <a:t>TECHNICAL REPORTS and FINANCIAL STATEMENT</a:t>
            </a:r>
            <a:endParaRPr lang="lv-LV" dirty="0">
              <a:latin typeface="Calibri" panose="020F0502020204030204" pitchFamily="34" charset="0"/>
              <a:cs typeface="Calibri" panose="020F0502020204030204" pitchFamily="34" charset="0"/>
            </a:endParaRPr>
          </a:p>
          <a:p>
            <a:endParaRPr lang="x-none" dirty="0"/>
          </a:p>
        </p:txBody>
      </p:sp>
    </p:spTree>
    <p:extLst>
      <p:ext uri="{BB962C8B-B14F-4D97-AF65-F5344CB8AC3E}">
        <p14:creationId xmlns:p14="http://schemas.microsoft.com/office/powerpoint/2010/main" xmlns="" val="19011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4537678-AC90-6E9E-9E46-F7D83D749BAC}"/>
              </a:ext>
            </a:extLst>
          </p:cNvPr>
          <p:cNvSpPr txBox="1">
            <a:spLocks/>
          </p:cNvSpPr>
          <p:nvPr/>
        </p:nvSpPr>
        <p:spPr>
          <a:xfrm>
            <a:off x="1507358" y="109726"/>
            <a:ext cx="5957769" cy="72637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1. ESSENTIAL ELIGIBILITY POINTS</a:t>
            </a:r>
          </a:p>
        </p:txBody>
      </p:sp>
      <p:sp>
        <p:nvSpPr>
          <p:cNvPr id="6" name="Content Placeholder 3">
            <a:extLst>
              <a:ext uri="{FF2B5EF4-FFF2-40B4-BE49-F238E27FC236}">
                <a16:creationId xmlns:a16="http://schemas.microsoft.com/office/drawing/2014/main" xmlns="" id="{0C8A72D0-023B-5303-78E9-814936359DA1}"/>
              </a:ext>
            </a:extLst>
          </p:cNvPr>
          <p:cNvSpPr txBox="1">
            <a:spLocks/>
          </p:cNvSpPr>
          <p:nvPr/>
        </p:nvSpPr>
        <p:spPr>
          <a:xfrm>
            <a:off x="248033" y="3060746"/>
            <a:ext cx="7333466" cy="106583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3300" b="1" u="sng" dirty="0" err="1">
                <a:solidFill>
                  <a:srgbClr val="000000"/>
                </a:solidFill>
                <a:latin typeface="Calibri" panose="020F0502020204030204" pitchFamily="34" charset="0"/>
              </a:rPr>
              <a:t>Separate</a:t>
            </a:r>
            <a:r>
              <a:rPr lang="lv-LV" sz="3300" b="1" u="sng" dirty="0">
                <a:solidFill>
                  <a:srgbClr val="000000"/>
                </a:solidFill>
                <a:latin typeface="Calibri" panose="020F0502020204030204" pitchFamily="34" charset="0"/>
              </a:rPr>
              <a:t> </a:t>
            </a:r>
            <a:r>
              <a:rPr lang="lv-LV" sz="3300" b="1" u="sng" dirty="0" err="1">
                <a:solidFill>
                  <a:srgbClr val="000000"/>
                </a:solidFill>
                <a:latin typeface="Calibri" panose="020F0502020204030204" pitchFamily="34" charset="0"/>
              </a:rPr>
              <a:t>code</a:t>
            </a:r>
            <a:r>
              <a:rPr lang="lv-LV" sz="3300" b="1" u="sng" dirty="0">
                <a:solidFill>
                  <a:srgbClr val="000000"/>
                </a:solidFill>
                <a:latin typeface="Calibri" panose="020F0502020204030204" pitchFamily="34" charset="0"/>
              </a:rPr>
              <a:t> </a:t>
            </a:r>
            <a:r>
              <a:rPr lang="lv-LV" sz="3300" b="1" u="sng" dirty="0" err="1">
                <a:solidFill>
                  <a:srgbClr val="000000"/>
                </a:solidFill>
                <a:latin typeface="Calibri" panose="020F0502020204030204" pitchFamily="34" charset="0"/>
              </a:rPr>
              <a:t>for</a:t>
            </a:r>
            <a:r>
              <a:rPr lang="lv-LV" sz="3300" b="1" u="sng" dirty="0">
                <a:solidFill>
                  <a:srgbClr val="000000"/>
                </a:solidFill>
                <a:latin typeface="Calibri" panose="020F0502020204030204" pitchFamily="34" charset="0"/>
              </a:rPr>
              <a:t> project </a:t>
            </a:r>
            <a:r>
              <a:rPr lang="lv-LV" sz="3300" b="1" u="sng" dirty="0" err="1">
                <a:solidFill>
                  <a:srgbClr val="000000"/>
                </a:solidFill>
                <a:latin typeface="Calibri" panose="020F0502020204030204" pitchFamily="34" charset="0"/>
              </a:rPr>
              <a:t>expenditures</a:t>
            </a:r>
            <a:endParaRPr lang="lv-LV" sz="3300" b="1" u="sng" dirty="0">
              <a:solidFill>
                <a:srgbClr val="000000"/>
              </a:solidFill>
              <a:latin typeface="Calibri" panose="020F0502020204030204" pitchFamily="34" charset="0"/>
            </a:endParaRPr>
          </a:p>
          <a:p>
            <a:pPr algn="just" fontAlgn="base">
              <a:buFont typeface="Arial" panose="020B0604020202020204" pitchFamily="34" charset="0"/>
              <a:buChar char="•"/>
            </a:pPr>
            <a:r>
              <a:rPr lang="en-US" sz="2800" dirty="0">
                <a:solidFill>
                  <a:srgbClr val="000000"/>
                </a:solidFill>
                <a:latin typeface="Calibri" panose="020F0502020204030204" pitchFamily="34" charset="0"/>
              </a:rPr>
              <a:t>All project expenditures should be separate from other partner expenditures with a separate code in the project </a:t>
            </a:r>
            <a:r>
              <a:rPr lang="en-US" sz="2800" b="1" dirty="0">
                <a:solidFill>
                  <a:srgbClr val="000000"/>
                </a:solidFill>
                <a:latin typeface="Calibri" panose="020F0502020204030204" pitchFamily="34" charset="0"/>
              </a:rPr>
              <a:t>partner's accounting (bookkeeping) system</a:t>
            </a:r>
            <a:endParaRPr lang="lv-LV" sz="2800" b="1" dirty="0">
              <a:solidFill>
                <a:srgbClr val="000000"/>
              </a:solidFill>
              <a:latin typeface="Calibri" panose="020F0502020204030204" pitchFamily="34" charset="0"/>
            </a:endParaRPr>
          </a:p>
          <a:p>
            <a:pPr marL="0" indent="0" algn="just">
              <a:buFont typeface="Wingdings 3" charset="2"/>
              <a:buNone/>
            </a:pPr>
            <a:endParaRPr lang="lv-LV" altLang="lv-LV" dirty="0">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xmlns="" id="{0D75AAD1-20A2-0318-317F-44D90C88AF01}"/>
              </a:ext>
            </a:extLst>
          </p:cNvPr>
          <p:cNvSpPr txBox="1">
            <a:spLocks/>
          </p:cNvSpPr>
          <p:nvPr/>
        </p:nvSpPr>
        <p:spPr>
          <a:xfrm>
            <a:off x="248033" y="2084028"/>
            <a:ext cx="7333466" cy="88551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3300" b="1" u="sng" dirty="0">
                <a:solidFill>
                  <a:srgbClr val="000000"/>
                </a:solidFill>
                <a:latin typeface="Calibri" panose="020F0502020204030204" pitchFamily="34" charset="0"/>
              </a:rPr>
              <a:t>In all documents </a:t>
            </a:r>
            <a:r>
              <a:rPr lang="lv-LV" sz="3300" b="1" i="1" u="sng" dirty="0">
                <a:solidFill>
                  <a:srgbClr val="000000"/>
                </a:solidFill>
                <a:latin typeface="Calibri" panose="020F0502020204030204" pitchFamily="34" charset="0"/>
              </a:rPr>
              <a:t>(</a:t>
            </a:r>
            <a:r>
              <a:rPr lang="lv-LV" sz="3300" b="1" i="1" u="sng" dirty="0" err="1">
                <a:solidFill>
                  <a:srgbClr val="000000"/>
                </a:solidFill>
                <a:latin typeface="Calibri" panose="020F0502020204030204" pitchFamily="34" charset="0"/>
              </a:rPr>
              <a:t>contracts</a:t>
            </a:r>
            <a:r>
              <a:rPr lang="lv-LV" sz="3300" b="1" i="1" u="sng" dirty="0">
                <a:solidFill>
                  <a:srgbClr val="000000"/>
                </a:solidFill>
                <a:latin typeface="Calibri" panose="020F0502020204030204" pitchFamily="34" charset="0"/>
              </a:rPr>
              <a:t>, </a:t>
            </a:r>
            <a:r>
              <a:rPr lang="lv-LV" sz="3300" b="1" i="1" u="sng" dirty="0" err="1">
                <a:solidFill>
                  <a:srgbClr val="000000"/>
                </a:solidFill>
                <a:latin typeface="Calibri" panose="020F0502020204030204" pitchFamily="34" charset="0"/>
              </a:rPr>
              <a:t>orders</a:t>
            </a:r>
            <a:r>
              <a:rPr lang="lv-LV" sz="3300" b="1" i="1" u="sng" dirty="0">
                <a:solidFill>
                  <a:srgbClr val="000000"/>
                </a:solidFill>
                <a:latin typeface="Calibri" panose="020F0502020204030204" pitchFamily="34" charset="0"/>
              </a:rPr>
              <a:t>, </a:t>
            </a:r>
            <a:r>
              <a:rPr lang="lv-LV" sz="3300" b="1" i="1" u="sng" dirty="0" err="1">
                <a:solidFill>
                  <a:srgbClr val="000000"/>
                </a:solidFill>
                <a:latin typeface="Calibri" panose="020F0502020204030204" pitchFamily="34" charset="0"/>
              </a:rPr>
              <a:t>invoices</a:t>
            </a:r>
            <a:r>
              <a:rPr lang="lv-LV" sz="3300" b="1" i="1" u="sng" dirty="0">
                <a:solidFill>
                  <a:srgbClr val="000000"/>
                </a:solidFill>
                <a:latin typeface="Calibri" panose="020F0502020204030204" pitchFamily="34" charset="0"/>
              </a:rPr>
              <a:t>, </a:t>
            </a:r>
            <a:r>
              <a:rPr lang="lv-LV" sz="3300" b="1" i="1" u="sng" dirty="0" err="1">
                <a:solidFill>
                  <a:srgbClr val="000000"/>
                </a:solidFill>
                <a:latin typeface="Calibri" panose="020F0502020204030204" pitchFamily="34" charset="0"/>
              </a:rPr>
              <a:t>etc</a:t>
            </a:r>
            <a:r>
              <a:rPr lang="lv-LV" sz="3300" b="1" i="1" u="sng" dirty="0">
                <a:solidFill>
                  <a:srgbClr val="000000"/>
                </a:solidFill>
                <a:latin typeface="Calibri" panose="020F0502020204030204" pitchFamily="34" charset="0"/>
              </a:rPr>
              <a:t>.)</a:t>
            </a:r>
            <a:r>
              <a:rPr lang="lv-LV" sz="3300" b="1" u="sng" dirty="0">
                <a:solidFill>
                  <a:srgbClr val="000000"/>
                </a:solidFill>
                <a:latin typeface="Calibri" panose="020F0502020204030204" pitchFamily="34" charset="0"/>
              </a:rPr>
              <a:t> reference to the project </a:t>
            </a:r>
            <a:r>
              <a:rPr lang="lv-LV" sz="3300" b="1" u="sng" dirty="0" err="1">
                <a:solidFill>
                  <a:srgbClr val="000000"/>
                </a:solidFill>
                <a:latin typeface="Calibri" panose="020F0502020204030204" pitchFamily="34" charset="0"/>
              </a:rPr>
              <a:t>number</a:t>
            </a:r>
            <a:r>
              <a:rPr lang="lv-LV" sz="3300" b="1" u="sng" dirty="0">
                <a:solidFill>
                  <a:srgbClr val="000000"/>
                </a:solidFill>
                <a:latin typeface="Calibri" panose="020F0502020204030204" pitchFamily="34" charset="0"/>
              </a:rPr>
              <a:t> and </a:t>
            </a:r>
            <a:r>
              <a:rPr lang="lv-LV" sz="3300" b="1" u="sng" dirty="0" err="1">
                <a:solidFill>
                  <a:srgbClr val="000000"/>
                </a:solidFill>
                <a:latin typeface="Calibri" panose="020F0502020204030204" pitchFamily="34" charset="0"/>
              </a:rPr>
              <a:t>acronym</a:t>
            </a:r>
            <a:r>
              <a:rPr lang="lv-LV" sz="3300" b="1" u="sng" dirty="0">
                <a:solidFill>
                  <a:srgbClr val="000000"/>
                </a:solidFill>
                <a:latin typeface="Calibri" panose="020F0502020204030204" pitchFamily="34" charset="0"/>
              </a:rPr>
              <a:t>:</a:t>
            </a:r>
          </a:p>
          <a:p>
            <a:pPr algn="just" fontAlgn="base">
              <a:buFont typeface="Arial" panose="020B0604020202020204" pitchFamily="34" charset="0"/>
              <a:buChar char="•"/>
            </a:pPr>
            <a:r>
              <a:rPr lang="lv-LV" sz="2800" b="1" u="sng" dirty="0">
                <a:solidFill>
                  <a:srgbClr val="70137D"/>
                </a:solidFill>
                <a:latin typeface="Calibri" panose="020F0502020204030204" pitchFamily="34" charset="0"/>
              </a:rPr>
              <a:t>101074396 — LIFE21-CCM-LV-LIFE PeatCarbon</a:t>
            </a:r>
            <a:r>
              <a:rPr lang="lv-LV" sz="2800" b="1" dirty="0">
                <a:solidFill>
                  <a:srgbClr val="70137D"/>
                </a:solidFill>
                <a:latin typeface="Calibri" panose="020F0502020204030204" pitchFamily="34" charset="0"/>
              </a:rPr>
              <a:t> </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62815" y="4164443"/>
            <a:ext cx="7348441" cy="6889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b="1" u="sng" dirty="0">
                <a:solidFill>
                  <a:srgbClr val="000000"/>
                </a:solidFill>
                <a:latin typeface="Calibri" panose="020F0502020204030204" pitchFamily="34" charset="0"/>
              </a:rPr>
              <a:t>Implementing the project activities according to the project and budget </a:t>
            </a:r>
          </a:p>
        </p:txBody>
      </p:sp>
      <p:sp>
        <p:nvSpPr>
          <p:cNvPr id="9" name="Content Placeholder 3">
            <a:extLst>
              <a:ext uri="{FF2B5EF4-FFF2-40B4-BE49-F238E27FC236}">
                <a16:creationId xmlns:a16="http://schemas.microsoft.com/office/drawing/2014/main" xmlns="" id="{8325CB5E-BA7C-EA48-E53F-7014691FB954}"/>
              </a:ext>
            </a:extLst>
          </p:cNvPr>
          <p:cNvSpPr txBox="1">
            <a:spLocks/>
          </p:cNvSpPr>
          <p:nvPr/>
        </p:nvSpPr>
        <p:spPr>
          <a:xfrm>
            <a:off x="262815" y="4891250"/>
            <a:ext cx="7385819" cy="113064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3800" b="1" u="sng" dirty="0">
                <a:solidFill>
                  <a:srgbClr val="000000"/>
                </a:solidFill>
                <a:latin typeface="Calibri" panose="020F0502020204030204" pitchFamily="34" charset="0"/>
              </a:rPr>
              <a:t>Any changes  - contact to LU before dessicion </a:t>
            </a:r>
          </a:p>
          <a:p>
            <a:pPr algn="just">
              <a:buFont typeface="Arial" panose="020B0604020202020204" pitchFamily="34" charset="0"/>
              <a:buChar char="•"/>
            </a:pPr>
            <a:r>
              <a:rPr lang="lv-LV" altLang="lv-LV" sz="3200" dirty="0">
                <a:solidFill>
                  <a:srgbClr val="000000"/>
                </a:solidFill>
                <a:latin typeface="Calibri" panose="020F0502020204030204" pitchFamily="34" charset="0"/>
              </a:rPr>
              <a:t>Budget </a:t>
            </a:r>
            <a:r>
              <a:rPr lang="lv-LV" altLang="lv-LV" sz="3200" dirty="0" err="1">
                <a:solidFill>
                  <a:srgbClr val="000000"/>
                </a:solidFill>
                <a:latin typeface="Calibri" panose="020F0502020204030204" pitchFamily="34" charset="0"/>
              </a:rPr>
              <a:t>flexibility</a:t>
            </a:r>
            <a:r>
              <a:rPr lang="lv-LV" altLang="lv-LV" sz="3200" dirty="0">
                <a:solidFill>
                  <a:srgbClr val="000000"/>
                </a:solidFill>
                <a:latin typeface="Calibri" panose="020F0502020204030204" pitchFamily="34" charset="0"/>
              </a:rPr>
              <a:t> - </a:t>
            </a:r>
            <a:r>
              <a:rPr lang="lv-LV" altLang="lv-LV" sz="3200" dirty="0" err="1">
                <a:solidFill>
                  <a:srgbClr val="000000"/>
                </a:solidFill>
                <a:latin typeface="Calibri" panose="020F0502020204030204" pitchFamily="34" charset="0"/>
              </a:rPr>
              <a:t>Article</a:t>
            </a:r>
            <a:r>
              <a:rPr lang="lv-LV" altLang="lv-LV" sz="3200" dirty="0">
                <a:solidFill>
                  <a:srgbClr val="000000"/>
                </a:solidFill>
                <a:latin typeface="Calibri" panose="020F0502020204030204" pitchFamily="34" charset="0"/>
              </a:rPr>
              <a:t> 5.5. of Terms and conditions</a:t>
            </a:r>
          </a:p>
          <a:p>
            <a:pPr algn="just">
              <a:buFont typeface="Arial" panose="020B0604020202020204" pitchFamily="34" charset="0"/>
              <a:buChar char="•"/>
            </a:pPr>
            <a:r>
              <a:rPr lang="lv-LV" altLang="lv-LV" sz="3200" dirty="0">
                <a:solidFill>
                  <a:srgbClr val="000000"/>
                </a:solidFill>
                <a:latin typeface="Calibri" panose="020F0502020204030204" pitchFamily="34" charset="0"/>
              </a:rPr>
              <a:t>No </a:t>
            </a:r>
            <a:r>
              <a:rPr lang="lv-LV" altLang="lv-LV" sz="3200" dirty="0" err="1">
                <a:solidFill>
                  <a:srgbClr val="000000"/>
                </a:solidFill>
                <a:latin typeface="Calibri" panose="020F0502020204030204" pitchFamily="34" charset="0"/>
              </a:rPr>
              <a:t>flexibility</a:t>
            </a:r>
            <a:r>
              <a:rPr lang="lv-LV" altLang="lv-LV" sz="3200" dirty="0">
                <a:solidFill>
                  <a:srgbClr val="000000"/>
                </a:solidFill>
                <a:latin typeface="Calibri" panose="020F0502020204030204" pitchFamily="34" charset="0"/>
              </a:rPr>
              <a:t> </a:t>
            </a:r>
            <a:r>
              <a:rPr lang="lv-LV" altLang="lv-LV" sz="3200" dirty="0" err="1">
                <a:solidFill>
                  <a:srgbClr val="000000"/>
                </a:solidFill>
                <a:latin typeface="Calibri" panose="020F0502020204030204" pitchFamily="34" charset="0"/>
              </a:rPr>
              <a:t>caps</a:t>
            </a:r>
            <a:r>
              <a:rPr lang="lv-LV" altLang="lv-LV" sz="3200" dirty="0">
                <a:solidFill>
                  <a:srgbClr val="000000"/>
                </a:solidFill>
                <a:latin typeface="Calibri" panose="020F0502020204030204" pitchFamily="34" charset="0"/>
              </a:rPr>
              <a:t> </a:t>
            </a:r>
            <a:r>
              <a:rPr lang="lv-LV" altLang="lv-LV" sz="3200" dirty="0" err="1">
                <a:solidFill>
                  <a:srgbClr val="000000"/>
                </a:solidFill>
                <a:latin typeface="Calibri" panose="020F0502020204030204" pitchFamily="34" charset="0"/>
              </a:rPr>
              <a:t>for</a:t>
            </a:r>
            <a:r>
              <a:rPr lang="lv-LV" altLang="lv-LV" sz="3200" dirty="0">
                <a:solidFill>
                  <a:srgbClr val="000000"/>
                </a:solidFill>
                <a:latin typeface="Calibri" panose="020F0502020204030204" pitchFamily="34" charset="0"/>
              </a:rPr>
              <a:t> </a:t>
            </a:r>
            <a:r>
              <a:rPr lang="lv-LV" altLang="lv-LV" sz="3200" dirty="0" err="1">
                <a:solidFill>
                  <a:srgbClr val="000000"/>
                </a:solidFill>
                <a:latin typeface="Calibri" panose="020F0502020204030204" pitchFamily="34" charset="0"/>
              </a:rPr>
              <a:t>our</a:t>
            </a:r>
            <a:r>
              <a:rPr lang="lv-LV" altLang="lv-LV" sz="3200" dirty="0">
                <a:solidFill>
                  <a:srgbClr val="000000"/>
                </a:solidFill>
                <a:latin typeface="Calibri" panose="020F0502020204030204" pitchFamily="34" charset="0"/>
              </a:rPr>
              <a:t> project, no </a:t>
            </a:r>
            <a:r>
              <a:rPr lang="lv-LV" altLang="lv-LV" sz="3200" dirty="0" err="1">
                <a:solidFill>
                  <a:srgbClr val="000000"/>
                </a:solidFill>
                <a:latin typeface="Calibri" panose="020F0502020204030204" pitchFamily="34" charset="0"/>
              </a:rPr>
              <a:t>restriction</a:t>
            </a:r>
            <a:r>
              <a:rPr lang="lv-LV" altLang="lv-LV" sz="3200" dirty="0">
                <a:solidFill>
                  <a:srgbClr val="000000"/>
                </a:solidFill>
                <a:latin typeface="Calibri" panose="020F0502020204030204" pitchFamily="34" charset="0"/>
              </a:rPr>
              <a:t> - </a:t>
            </a:r>
            <a:r>
              <a:rPr lang="en-US" altLang="lv-LV" sz="3200" dirty="0">
                <a:solidFill>
                  <a:srgbClr val="000000"/>
                </a:solidFill>
                <a:latin typeface="Calibri" panose="020F0502020204030204" pitchFamily="34" charset="0"/>
              </a:rPr>
              <a:t>as long as this does not imply any substantive</a:t>
            </a:r>
            <a:r>
              <a:rPr lang="lv-LV" altLang="lv-LV" sz="3200" dirty="0">
                <a:solidFill>
                  <a:srgbClr val="000000"/>
                </a:solidFill>
                <a:latin typeface="Calibri" panose="020F0502020204030204" pitchFamily="34" charset="0"/>
              </a:rPr>
              <a:t>/ </a:t>
            </a:r>
            <a:r>
              <a:rPr lang="en-US" altLang="lv-LV" sz="3200" dirty="0">
                <a:solidFill>
                  <a:srgbClr val="000000"/>
                </a:solidFill>
                <a:latin typeface="Calibri" panose="020F0502020204030204" pitchFamily="34" charset="0"/>
              </a:rPr>
              <a:t>important change to the description of the action</a:t>
            </a:r>
            <a:endParaRPr lang="lv-LV" altLang="lv-LV" sz="3200" dirty="0">
              <a:solidFill>
                <a:srgbClr val="000000"/>
              </a:solidFill>
              <a:latin typeface="Calibri" panose="020F0502020204030204" pitchFamily="34" charset="0"/>
            </a:endParaRPr>
          </a:p>
          <a:p>
            <a:pPr marL="0" indent="0" algn="just">
              <a:buFont typeface="Wingdings 3" charset="2"/>
              <a:buNone/>
            </a:pPr>
            <a:endParaRPr lang="lv-LV" altLang="lv-LV" dirty="0">
              <a:latin typeface="Calibri" panose="020F0502020204030204" pitchFamily="34" charset="0"/>
              <a:cs typeface="Calibri" panose="020F0502020204030204" pitchFamily="34" charset="0"/>
            </a:endParaRPr>
          </a:p>
        </p:txBody>
      </p:sp>
      <p:sp>
        <p:nvSpPr>
          <p:cNvPr id="10" name="Content Placeholder 3">
            <a:extLst>
              <a:ext uri="{FF2B5EF4-FFF2-40B4-BE49-F238E27FC236}">
                <a16:creationId xmlns:a16="http://schemas.microsoft.com/office/drawing/2014/main" xmlns="" id="{2DB134B6-0840-AB1D-3D76-2BF9452BC54F}"/>
              </a:ext>
            </a:extLst>
          </p:cNvPr>
          <p:cNvSpPr txBox="1">
            <a:spLocks/>
          </p:cNvSpPr>
          <p:nvPr/>
        </p:nvSpPr>
        <p:spPr>
          <a:xfrm>
            <a:off x="262815" y="836102"/>
            <a:ext cx="7639525" cy="1130647"/>
          </a:xfrm>
          <a:prstGeom prst="rect">
            <a:avLst/>
          </a:prstGeom>
        </p:spPr>
        <p:txBody>
          <a:bodyPr>
            <a:normAutofit fontScale="3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5500" b="1" u="sng" dirty="0">
                <a:solidFill>
                  <a:srgbClr val="000000"/>
                </a:solidFill>
                <a:latin typeface="Calibri" panose="020F0502020204030204" pitchFamily="34" charset="0"/>
              </a:rPr>
              <a:t>Terms and conditions – is part of Grant Agreement</a:t>
            </a:r>
          </a:p>
          <a:p>
            <a:pPr algn="just" fontAlgn="base">
              <a:buFont typeface="Arial" panose="020B0604020202020204" pitchFamily="34" charset="0"/>
              <a:buChar char="•"/>
            </a:pPr>
            <a:r>
              <a:rPr lang="lv-LV" sz="4600" dirty="0" err="1">
                <a:solidFill>
                  <a:srgbClr val="000000"/>
                </a:solidFill>
                <a:latin typeface="Calibri" panose="020F0502020204030204" pitchFamily="34" charset="0"/>
              </a:rPr>
              <a:t>Binding</a:t>
            </a:r>
            <a:r>
              <a:rPr lang="lv-LV" sz="4600" dirty="0">
                <a:solidFill>
                  <a:srgbClr val="000000"/>
                </a:solidFill>
                <a:latin typeface="Calibri" panose="020F0502020204030204" pitchFamily="34" charset="0"/>
              </a:rPr>
              <a:t> on all </a:t>
            </a:r>
            <a:r>
              <a:rPr lang="lv-LV" sz="4600" dirty="0" err="1">
                <a:solidFill>
                  <a:srgbClr val="000000"/>
                </a:solidFill>
                <a:latin typeface="Calibri" panose="020F0502020204030204" pitchFamily="34" charset="0"/>
              </a:rPr>
              <a:t>partners</a:t>
            </a:r>
            <a:r>
              <a:rPr lang="lv-LV" sz="4600" dirty="0">
                <a:solidFill>
                  <a:srgbClr val="000000"/>
                </a:solidFill>
                <a:latin typeface="Calibri" panose="020F0502020204030204" pitchFamily="34" charset="0"/>
              </a:rPr>
              <a:t> and </a:t>
            </a:r>
            <a:r>
              <a:rPr lang="lv-LV" sz="4600" dirty="0" err="1">
                <a:solidFill>
                  <a:srgbClr val="000000"/>
                </a:solidFill>
                <a:latin typeface="Calibri" panose="020F0502020204030204" pitchFamily="34" charset="0"/>
              </a:rPr>
              <a:t>must</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be</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observed</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during</a:t>
            </a:r>
            <a:r>
              <a:rPr lang="lv-LV" sz="4600" dirty="0">
                <a:solidFill>
                  <a:srgbClr val="000000"/>
                </a:solidFill>
                <a:latin typeface="Calibri" panose="020F0502020204030204" pitchFamily="34" charset="0"/>
              </a:rPr>
              <a:t> project implementation</a:t>
            </a:r>
          </a:p>
          <a:p>
            <a:pPr algn="just" fontAlgn="base">
              <a:buFont typeface="Arial" panose="020B0604020202020204" pitchFamily="34" charset="0"/>
              <a:buChar char="•"/>
            </a:pPr>
            <a:r>
              <a:rPr lang="lv-LV" sz="4600" dirty="0" err="1">
                <a:solidFill>
                  <a:srgbClr val="000000"/>
                </a:solidFill>
                <a:latin typeface="Calibri" panose="020F0502020204030204" pitchFamily="34" charset="0"/>
              </a:rPr>
              <a:t>Incl</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Visibility</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rules</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Article</a:t>
            </a:r>
            <a:r>
              <a:rPr lang="lv-LV" sz="4600" dirty="0">
                <a:solidFill>
                  <a:srgbClr val="000000"/>
                </a:solidFill>
                <a:latin typeface="Calibri" panose="020F0502020204030204" pitchFamily="34" charset="0"/>
              </a:rPr>
              <a:t> 17 </a:t>
            </a:r>
            <a:r>
              <a:rPr lang="lv-LV" altLang="lv-LV" sz="4600" dirty="0">
                <a:solidFill>
                  <a:srgbClr val="000000"/>
                </a:solidFill>
                <a:latin typeface="Calibri" panose="020F0502020204030204" pitchFamily="34" charset="0"/>
              </a:rPr>
              <a:t>of Terms and conditions</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public</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procurement</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rules</a:t>
            </a:r>
            <a:r>
              <a:rPr lang="lv-LV" sz="4600" dirty="0">
                <a:solidFill>
                  <a:srgbClr val="000000"/>
                </a:solidFill>
                <a:latin typeface="Calibri" panose="020F0502020204030204" pitchFamily="34" charset="0"/>
              </a:rPr>
              <a:t> (EU </a:t>
            </a:r>
            <a:r>
              <a:rPr lang="lv-LV" sz="4600" dirty="0" err="1">
                <a:solidFill>
                  <a:srgbClr val="000000"/>
                </a:solidFill>
                <a:latin typeface="Calibri" panose="020F0502020204030204" pitchFamily="34" charset="0"/>
              </a:rPr>
              <a:t>directives</a:t>
            </a:r>
            <a:r>
              <a:rPr lang="lv-LV" sz="4600" dirty="0">
                <a:solidFill>
                  <a:srgbClr val="000000"/>
                </a:solidFill>
                <a:latin typeface="Calibri" panose="020F0502020204030204" pitchFamily="34" charset="0"/>
              </a:rPr>
              <a:t> and </a:t>
            </a:r>
            <a:r>
              <a:rPr lang="lv-LV" sz="4600" dirty="0" err="1">
                <a:solidFill>
                  <a:srgbClr val="000000"/>
                </a:solidFill>
                <a:latin typeface="Calibri" panose="020F0502020204030204" pitchFamily="34" charset="0"/>
              </a:rPr>
              <a:t>applicable</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national</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law</a:t>
            </a:r>
            <a:r>
              <a:rPr lang="lv-LV" sz="4600" dirty="0">
                <a:solidFill>
                  <a:srgbClr val="000000"/>
                </a:solidFill>
                <a:latin typeface="Calibri" panose="020F0502020204030204" pitchFamily="34" charset="0"/>
              </a:rPr>
              <a:t> on </a:t>
            </a:r>
            <a:r>
              <a:rPr lang="lv-LV" sz="4600" dirty="0" err="1">
                <a:solidFill>
                  <a:srgbClr val="000000"/>
                </a:solidFill>
                <a:latin typeface="Calibri" panose="020F0502020204030204" pitchFamily="34" charset="0"/>
              </a:rPr>
              <a:t>public</a:t>
            </a:r>
            <a:r>
              <a:rPr lang="lv-LV" sz="4600" dirty="0">
                <a:solidFill>
                  <a:srgbClr val="000000"/>
                </a:solidFill>
                <a:latin typeface="Calibri" panose="020F0502020204030204" pitchFamily="34" charset="0"/>
              </a:rPr>
              <a:t> </a:t>
            </a:r>
            <a:r>
              <a:rPr lang="lv-LV" sz="4600" dirty="0" err="1">
                <a:solidFill>
                  <a:srgbClr val="000000"/>
                </a:solidFill>
                <a:latin typeface="Calibri" panose="020F0502020204030204" pitchFamily="34" charset="0"/>
              </a:rPr>
              <a:t>procurement</a:t>
            </a:r>
            <a:r>
              <a:rPr lang="lv-LV" sz="4600" dirty="0">
                <a:solidFill>
                  <a:srgbClr val="000000"/>
                </a:solidFill>
                <a:latin typeface="Calibri" panose="020F0502020204030204" pitchFamily="34" charset="0"/>
              </a:rPr>
              <a:t>)</a:t>
            </a:r>
          </a:p>
        </p:txBody>
      </p:sp>
      <p:pic>
        <p:nvPicPr>
          <p:cNvPr id="9218" name="Picture 2">
            <a:extLst>
              <a:ext uri="{FF2B5EF4-FFF2-40B4-BE49-F238E27FC236}">
                <a16:creationId xmlns:a16="http://schemas.microsoft.com/office/drawing/2014/main" xmlns="" id="{ED8E4360-6862-A5B9-73A1-814E7371648B}"/>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29560" y="109726"/>
            <a:ext cx="3562440" cy="24551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87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4537678-AC90-6E9E-9E46-F7D83D749BAC}"/>
              </a:ext>
            </a:extLst>
          </p:cNvPr>
          <p:cNvSpPr txBox="1">
            <a:spLocks/>
          </p:cNvSpPr>
          <p:nvPr/>
        </p:nvSpPr>
        <p:spPr>
          <a:xfrm>
            <a:off x="741145" y="109726"/>
            <a:ext cx="7132319"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2. PAYMENTS – EU CONTRIBUTION PART</a:t>
            </a:r>
          </a:p>
        </p:txBody>
      </p:sp>
      <p:sp>
        <p:nvSpPr>
          <p:cNvPr id="6" name="Content Placeholder 3">
            <a:extLst>
              <a:ext uri="{FF2B5EF4-FFF2-40B4-BE49-F238E27FC236}">
                <a16:creationId xmlns:a16="http://schemas.microsoft.com/office/drawing/2014/main" xmlns="" id="{0C8A72D0-023B-5303-78E9-814936359DA1}"/>
              </a:ext>
            </a:extLst>
          </p:cNvPr>
          <p:cNvSpPr txBox="1">
            <a:spLocks/>
          </p:cNvSpPr>
          <p:nvPr/>
        </p:nvSpPr>
        <p:spPr>
          <a:xfrm>
            <a:off x="233058" y="2950843"/>
            <a:ext cx="11134378" cy="14370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err="1">
                <a:solidFill>
                  <a:srgbClr val="000000"/>
                </a:solidFill>
                <a:latin typeface="Calibri" panose="020F0502020204030204" pitchFamily="34" charset="0"/>
              </a:rPr>
              <a:t>Additional</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prefinancing</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payment</a:t>
            </a:r>
            <a:endParaRPr lang="lv-LV" sz="2100" b="1" u="sng" dirty="0">
              <a:solidFill>
                <a:srgbClr val="000000"/>
              </a:solidFill>
              <a:latin typeface="Calibri" panose="020F0502020204030204" pitchFamily="34" charset="0"/>
            </a:endParaRPr>
          </a:p>
          <a:p>
            <a:pPr algn="just" fontAlgn="base">
              <a:buFont typeface="Arial" panose="020B0604020202020204" pitchFamily="34" charset="0"/>
              <a:buChar char="•"/>
            </a:pPr>
            <a:r>
              <a:rPr lang="lv-LV" altLang="lv-LV" sz="2100" dirty="0" err="1">
                <a:solidFill>
                  <a:srgbClr val="000000"/>
                </a:solidFill>
                <a:latin typeface="Calibri" panose="020F0502020204030204" pitchFamily="34" charset="0"/>
                <a:cs typeface="Calibri" panose="020F0502020204030204" pitchFamily="34" charset="0"/>
              </a:rPr>
              <a:t>Max</a:t>
            </a:r>
            <a:r>
              <a:rPr lang="lv-LV" altLang="lv-LV" sz="2100" dirty="0">
                <a:solidFill>
                  <a:srgbClr val="000000"/>
                </a:solidFill>
                <a:latin typeface="Calibri" panose="020F0502020204030204" pitchFamily="34" charset="0"/>
                <a:cs typeface="Calibri" panose="020F0502020204030204" pitchFamily="34" charset="0"/>
              </a:rPr>
              <a:t>. 5</a:t>
            </a:r>
            <a:r>
              <a:rPr lang="lv-LV" sz="2100" dirty="0">
                <a:solidFill>
                  <a:srgbClr val="000000"/>
                </a:solidFill>
                <a:latin typeface="Calibri" panose="020F0502020204030204" pitchFamily="34" charset="0"/>
              </a:rPr>
              <a:t>0% of </a:t>
            </a:r>
            <a:r>
              <a:rPr lang="lv-LV" sz="2100" dirty="0" err="1">
                <a:solidFill>
                  <a:srgbClr val="000000"/>
                </a:solidFill>
                <a:latin typeface="Calibri" panose="020F0502020204030204" pitchFamily="34" charset="0"/>
              </a:rPr>
              <a:t>total</a:t>
            </a:r>
            <a:r>
              <a:rPr lang="lv-LV" sz="2100" dirty="0">
                <a:solidFill>
                  <a:srgbClr val="000000"/>
                </a:solidFill>
                <a:latin typeface="Calibri" panose="020F0502020204030204" pitchFamily="34" charset="0"/>
              </a:rPr>
              <a:t> EU </a:t>
            </a:r>
            <a:r>
              <a:rPr lang="lv-LV" sz="2100" dirty="0" err="1">
                <a:solidFill>
                  <a:srgbClr val="000000"/>
                </a:solidFill>
                <a:latin typeface="Calibri" panose="020F0502020204030204" pitchFamily="34" charset="0"/>
              </a:rPr>
              <a:t>contribution</a:t>
            </a:r>
            <a:r>
              <a:rPr lang="lv-LV" sz="2100" dirty="0">
                <a:solidFill>
                  <a:srgbClr val="000000"/>
                </a:solidFill>
                <a:latin typeface="Calibri" panose="020F0502020204030204" pitchFamily="34" charset="0"/>
              </a:rPr>
              <a:t> to </a:t>
            </a:r>
            <a:r>
              <a:rPr lang="lv-LV" sz="2100" dirty="0" err="1">
                <a:solidFill>
                  <a:srgbClr val="000000"/>
                </a:solidFill>
                <a:latin typeface="Calibri" panose="020F0502020204030204" pitchFamily="34" charset="0"/>
              </a:rPr>
              <a:t>eligible</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costs</a:t>
            </a:r>
            <a:endParaRPr lang="lv-LV" sz="2100" dirty="0">
              <a:solidFill>
                <a:srgbClr val="000000"/>
              </a:solidFill>
              <a:latin typeface="Calibri" panose="020F0502020204030204" pitchFamily="34" charset="0"/>
            </a:endParaRPr>
          </a:p>
          <a:p>
            <a:pPr algn="just" fontAlgn="base">
              <a:buFont typeface="Arial" panose="020B0604020202020204" pitchFamily="34" charset="0"/>
              <a:buChar char="•"/>
            </a:pPr>
            <a:r>
              <a:rPr lang="lv-LV" altLang="lv-LV" sz="2100" dirty="0" err="1">
                <a:latin typeface="Calibri" panose="020F0502020204030204" pitchFamily="34" charset="0"/>
                <a:cs typeface="Calibri" panose="020F0502020204030204" pitchFamily="34" charset="0"/>
              </a:rPr>
              <a:t>After</a:t>
            </a:r>
            <a:r>
              <a:rPr lang="lv-LV" altLang="lv-LV" sz="2100" dirty="0">
                <a:latin typeface="Calibri" panose="020F0502020204030204" pitchFamily="34" charset="0"/>
                <a:cs typeface="Calibri" panose="020F0502020204030204" pitchFamily="34" charset="0"/>
              </a:rPr>
              <a:t> </a:t>
            </a:r>
            <a:r>
              <a:rPr lang="lv-LV" altLang="lv-LV" sz="2100" dirty="0" err="1">
                <a:solidFill>
                  <a:srgbClr val="000000"/>
                </a:solidFill>
                <a:latin typeface="Calibri" panose="020F0502020204030204" pitchFamily="34" charset="0"/>
                <a:cs typeface="Calibri" panose="020F0502020204030204" pitchFamily="34" charset="0"/>
              </a:rPr>
              <a:t>a</a:t>
            </a:r>
            <a:r>
              <a:rPr lang="lv-LV" sz="2100" b="0" i="0" dirty="0" err="1">
                <a:solidFill>
                  <a:srgbClr val="000000"/>
                </a:solidFill>
                <a:effectLst/>
                <a:latin typeface="Calibri" panose="020F0502020204030204" pitchFamily="34" charset="0"/>
              </a:rPr>
              <a:t>dditional</a:t>
            </a:r>
            <a:r>
              <a:rPr lang="lv-LV" sz="2100" b="0" i="0" dirty="0">
                <a:solidFill>
                  <a:srgbClr val="000000"/>
                </a:solidFill>
                <a:effectLst/>
                <a:latin typeface="Calibri" panose="020F0502020204030204" pitchFamily="34" charset="0"/>
              </a:rPr>
              <a:t> </a:t>
            </a:r>
            <a:r>
              <a:rPr lang="lv-LV" sz="2100" b="0" i="0" dirty="0" err="1">
                <a:solidFill>
                  <a:srgbClr val="000000"/>
                </a:solidFill>
                <a:effectLst/>
                <a:latin typeface="Calibri" panose="020F0502020204030204" pitchFamily="34" charset="0"/>
              </a:rPr>
              <a:t>prefinancing</a:t>
            </a:r>
            <a:r>
              <a:rPr lang="lv-LV" sz="2100" b="0" i="0" dirty="0">
                <a:solidFill>
                  <a:srgbClr val="000000"/>
                </a:solidFill>
                <a:effectLst/>
                <a:latin typeface="Calibri" panose="020F0502020204030204" pitchFamily="34" charset="0"/>
              </a:rPr>
              <a:t> </a:t>
            </a:r>
            <a:r>
              <a:rPr lang="lv-LV" sz="2100" b="0" i="0" dirty="0" err="1">
                <a:solidFill>
                  <a:srgbClr val="000000"/>
                </a:solidFill>
                <a:effectLst/>
                <a:latin typeface="Calibri" panose="020F0502020204030204" pitchFamily="34" charset="0"/>
              </a:rPr>
              <a:t>report</a:t>
            </a:r>
            <a:r>
              <a:rPr lang="lv-LV" sz="2100" b="0" i="0" dirty="0">
                <a:solidFill>
                  <a:srgbClr val="000000"/>
                </a:solidFill>
                <a:effectLst/>
                <a:latin typeface="Calibri" panose="020F0502020204030204" pitchFamily="34" charset="0"/>
              </a:rPr>
              <a:t> </a:t>
            </a:r>
            <a:r>
              <a:rPr lang="lv-LV" sz="2100" b="0" i="0" dirty="0" err="1">
                <a:solidFill>
                  <a:srgbClr val="000000"/>
                </a:solidFill>
                <a:effectLst/>
                <a:latin typeface="Calibri" panose="020F0502020204030204" pitchFamily="34" charset="0"/>
              </a:rPr>
              <a:t>submission</a:t>
            </a:r>
            <a:r>
              <a:rPr lang="lv-LV" sz="2100" b="0" i="0" dirty="0">
                <a:solidFill>
                  <a:srgbClr val="000000"/>
                </a:solidFill>
                <a:effectLst/>
                <a:latin typeface="Calibri" panose="020F0502020204030204" pitchFamily="34" charset="0"/>
              </a:rPr>
              <a:t> to EC (CINEA) </a:t>
            </a:r>
            <a:r>
              <a:rPr lang="lv-LV" sz="2100" b="0" i="1" dirty="0">
                <a:solidFill>
                  <a:srgbClr val="000000"/>
                </a:solidFill>
                <a:effectLst/>
                <a:latin typeface="Calibri" panose="020F0502020204030204" pitchFamily="34" charset="0"/>
              </a:rPr>
              <a:t>(</a:t>
            </a:r>
            <a:r>
              <a:rPr lang="lv-LV" sz="2100" b="0" i="1" dirty="0" err="1">
                <a:solidFill>
                  <a:srgbClr val="000000"/>
                </a:solidFill>
                <a:effectLst/>
                <a:latin typeface="Calibri" panose="020F0502020204030204" pitchFamily="34" charset="0"/>
              </a:rPr>
              <a:t>if</a:t>
            </a:r>
            <a:r>
              <a:rPr lang="lv-LV" sz="2100" b="0" i="1" dirty="0">
                <a:solidFill>
                  <a:srgbClr val="000000"/>
                </a:solidFill>
                <a:effectLst/>
                <a:latin typeface="Calibri" panose="020F0502020204030204" pitchFamily="34" charset="0"/>
              </a:rPr>
              <a:t> 70% of </a:t>
            </a:r>
            <a:r>
              <a:rPr lang="lv-LV" sz="2100" b="0" i="1" dirty="0" err="1">
                <a:solidFill>
                  <a:srgbClr val="000000"/>
                </a:solidFill>
                <a:effectLst/>
                <a:latin typeface="Calibri" panose="020F0502020204030204" pitchFamily="34" charset="0"/>
              </a:rPr>
              <a:t>prefinancing</a:t>
            </a:r>
            <a:r>
              <a:rPr lang="lv-LV" sz="2100" b="0" i="1" dirty="0">
                <a:solidFill>
                  <a:srgbClr val="000000"/>
                </a:solidFill>
                <a:effectLst/>
                <a:latin typeface="Calibri" panose="020F0502020204030204" pitchFamily="34" charset="0"/>
              </a:rPr>
              <a:t> </a:t>
            </a:r>
            <a:r>
              <a:rPr lang="lv-LV" sz="2100" b="0" i="1" dirty="0" err="1">
                <a:solidFill>
                  <a:srgbClr val="000000"/>
                </a:solidFill>
                <a:effectLst/>
                <a:latin typeface="Calibri" panose="020F0502020204030204" pitchFamily="34" charset="0"/>
              </a:rPr>
              <a:t>payment</a:t>
            </a:r>
            <a:r>
              <a:rPr lang="lv-LV" sz="2100" b="0" i="1" dirty="0">
                <a:solidFill>
                  <a:srgbClr val="000000"/>
                </a:solidFill>
                <a:effectLst/>
                <a:latin typeface="Calibri" panose="020F0502020204030204" pitchFamily="34" charset="0"/>
              </a:rPr>
              <a:t> </a:t>
            </a:r>
            <a:r>
              <a:rPr lang="lv-LV" sz="2100" b="0" i="1" dirty="0" err="1">
                <a:solidFill>
                  <a:srgbClr val="000000"/>
                </a:solidFill>
                <a:effectLst/>
                <a:latin typeface="Calibri" panose="020F0502020204030204" pitchFamily="34" charset="0"/>
              </a:rPr>
              <a:t>spent</a:t>
            </a:r>
            <a:r>
              <a:rPr lang="lv-LV" sz="2100" b="0" i="1" dirty="0">
                <a:solidFill>
                  <a:srgbClr val="000000"/>
                </a:solidFill>
                <a:effectLst/>
                <a:latin typeface="Calibri" panose="020F0502020204030204" pitchFamily="34" charset="0"/>
              </a:rPr>
              <a:t>) </a:t>
            </a:r>
            <a:r>
              <a:rPr lang="lv-LV" sz="2100" b="0" i="0" dirty="0">
                <a:solidFill>
                  <a:srgbClr val="000000"/>
                </a:solidFill>
                <a:effectLst/>
                <a:latin typeface="Calibri" panose="020F0502020204030204" pitchFamily="34" charset="0"/>
              </a:rPr>
              <a:t>and </a:t>
            </a:r>
            <a:r>
              <a:rPr lang="lv-LV" sz="2100" b="0" i="0" dirty="0" err="1">
                <a:solidFill>
                  <a:srgbClr val="000000"/>
                </a:solidFill>
                <a:effectLst/>
                <a:latin typeface="Calibri" panose="020F0502020204030204" pitchFamily="34" charset="0"/>
              </a:rPr>
              <a:t>approval</a:t>
            </a:r>
            <a:r>
              <a:rPr lang="lv-LV" sz="2100" dirty="0">
                <a:solidFill>
                  <a:srgbClr val="000000"/>
                </a:solidFill>
                <a:latin typeface="Calibri" panose="020F0502020204030204" pitchFamily="34" charset="0"/>
              </a:rPr>
              <a:t> </a:t>
            </a:r>
            <a:endParaRPr lang="lv-LV" altLang="lv-LV" sz="2100" dirty="0">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xmlns="" id="{0D75AAD1-20A2-0318-317F-44D90C88AF01}"/>
              </a:ext>
            </a:extLst>
          </p:cNvPr>
          <p:cNvSpPr txBox="1">
            <a:spLocks/>
          </p:cNvSpPr>
          <p:nvPr/>
        </p:nvSpPr>
        <p:spPr>
          <a:xfrm>
            <a:off x="233058" y="1443783"/>
            <a:ext cx="8087445" cy="14370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err="1">
                <a:solidFill>
                  <a:srgbClr val="000000"/>
                </a:solidFill>
                <a:latin typeface="Calibri" panose="020F0502020204030204" pitchFamily="34" charset="0"/>
              </a:rPr>
              <a:t>Prefinancing</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payment</a:t>
            </a:r>
            <a:endParaRPr lang="lv-LV" sz="2100" b="1" u="sng" dirty="0">
              <a:solidFill>
                <a:srgbClr val="000000"/>
              </a:solidFill>
              <a:latin typeface="Calibri" panose="020F0502020204030204" pitchFamily="34" charset="0"/>
            </a:endParaRPr>
          </a:p>
          <a:p>
            <a:pPr algn="just" fontAlgn="base">
              <a:buFont typeface="Arial" panose="020B0604020202020204" pitchFamily="34" charset="0"/>
              <a:buChar char="•"/>
            </a:pPr>
            <a:r>
              <a:rPr lang="lv-LV" sz="2100" dirty="0" err="1">
                <a:solidFill>
                  <a:srgbClr val="000000"/>
                </a:solidFill>
                <a:latin typeface="Calibri" panose="020F0502020204030204" pitchFamily="34" charset="0"/>
              </a:rPr>
              <a:t>Max</a:t>
            </a:r>
            <a:r>
              <a:rPr lang="lv-LV" sz="2100" dirty="0">
                <a:solidFill>
                  <a:srgbClr val="000000"/>
                </a:solidFill>
                <a:latin typeface="Calibri" panose="020F0502020204030204" pitchFamily="34" charset="0"/>
              </a:rPr>
              <a:t>. 30% of </a:t>
            </a:r>
            <a:r>
              <a:rPr lang="lv-LV" sz="2100" dirty="0" err="1">
                <a:solidFill>
                  <a:srgbClr val="000000"/>
                </a:solidFill>
                <a:latin typeface="Calibri" panose="020F0502020204030204" pitchFamily="34" charset="0"/>
              </a:rPr>
              <a:t>total</a:t>
            </a:r>
            <a:r>
              <a:rPr lang="lv-LV" sz="2100" dirty="0">
                <a:solidFill>
                  <a:srgbClr val="000000"/>
                </a:solidFill>
                <a:latin typeface="Calibri" panose="020F0502020204030204" pitchFamily="34" charset="0"/>
              </a:rPr>
              <a:t> EU </a:t>
            </a:r>
            <a:r>
              <a:rPr lang="lv-LV" sz="2100" dirty="0" err="1">
                <a:solidFill>
                  <a:srgbClr val="000000"/>
                </a:solidFill>
                <a:latin typeface="Calibri" panose="020F0502020204030204" pitchFamily="34" charset="0"/>
              </a:rPr>
              <a:t>contribution</a:t>
            </a:r>
            <a:r>
              <a:rPr lang="lv-LV" sz="2100" dirty="0">
                <a:solidFill>
                  <a:srgbClr val="000000"/>
                </a:solidFill>
                <a:latin typeface="Calibri" panose="020F0502020204030204" pitchFamily="34" charset="0"/>
              </a:rPr>
              <a:t> to </a:t>
            </a:r>
            <a:r>
              <a:rPr lang="lv-LV" sz="2100" dirty="0" err="1">
                <a:solidFill>
                  <a:srgbClr val="000000"/>
                </a:solidFill>
                <a:latin typeface="Calibri" panose="020F0502020204030204" pitchFamily="34" charset="0"/>
              </a:rPr>
              <a:t>eligible</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costs</a:t>
            </a:r>
            <a:endParaRPr lang="lv-LV" sz="2100" dirty="0">
              <a:solidFill>
                <a:srgbClr val="000000"/>
              </a:solidFill>
              <a:latin typeface="Calibri" panose="020F0502020204030204" pitchFamily="34" charset="0"/>
            </a:endParaRPr>
          </a:p>
          <a:p>
            <a:pPr algn="just" fontAlgn="base">
              <a:buFont typeface="Arial" panose="020B0604020202020204" pitchFamily="34" charset="0"/>
              <a:buChar char="•"/>
            </a:pPr>
            <a:r>
              <a:rPr lang="lv-LV" sz="2100" dirty="0" err="1">
                <a:solidFill>
                  <a:srgbClr val="000000"/>
                </a:solidFill>
                <a:latin typeface="Calibri" panose="020F0502020204030204" pitchFamily="34" charset="0"/>
              </a:rPr>
              <a:t>After</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signing</a:t>
            </a:r>
            <a:r>
              <a:rPr lang="lv-LV" sz="2100" dirty="0">
                <a:solidFill>
                  <a:srgbClr val="000000"/>
                </a:solidFill>
                <a:latin typeface="Calibri" panose="020F0502020204030204" pitchFamily="34" charset="0"/>
              </a:rPr>
              <a:t> of </a:t>
            </a:r>
            <a:r>
              <a:rPr lang="lv-LV" sz="2100" dirty="0" err="1">
                <a:solidFill>
                  <a:srgbClr val="000000"/>
                </a:solidFill>
                <a:latin typeface="Calibri" panose="020F0502020204030204" pitchFamily="34" charset="0"/>
              </a:rPr>
              <a:t>Partnership</a:t>
            </a:r>
            <a:r>
              <a:rPr lang="lv-LV" sz="2100" dirty="0">
                <a:solidFill>
                  <a:srgbClr val="000000"/>
                </a:solidFill>
                <a:latin typeface="Calibri" panose="020F0502020204030204" pitchFamily="34" charset="0"/>
              </a:rPr>
              <a:t> Agreement and </a:t>
            </a:r>
            <a:r>
              <a:rPr lang="lv-LV" sz="2100" dirty="0" err="1">
                <a:solidFill>
                  <a:srgbClr val="000000"/>
                </a:solidFill>
                <a:latin typeface="Calibri" panose="020F0502020204030204" pitchFamily="34" charset="0"/>
              </a:rPr>
              <a:t>Invoice</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submission</a:t>
            </a:r>
            <a:r>
              <a:rPr lang="lv-LV" sz="2100" dirty="0">
                <a:solidFill>
                  <a:srgbClr val="000000"/>
                </a:solidFill>
                <a:latin typeface="Calibri" panose="020F0502020204030204" pitchFamily="34" charset="0"/>
              </a:rPr>
              <a:t> to LU</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33058" y="4709783"/>
            <a:ext cx="8429679"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err="1">
                <a:solidFill>
                  <a:srgbClr val="000000"/>
                </a:solidFill>
                <a:latin typeface="Calibri" panose="020F0502020204030204" pitchFamily="34" charset="0"/>
              </a:rPr>
              <a:t>Final</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payment</a:t>
            </a:r>
            <a:endParaRPr lang="lv-LV" sz="2100" b="1" u="sng" dirty="0">
              <a:solidFill>
                <a:srgbClr val="000000"/>
              </a:solidFill>
              <a:latin typeface="Calibri" panose="020F0502020204030204" pitchFamily="34" charset="0"/>
            </a:endParaRPr>
          </a:p>
          <a:p>
            <a:pPr algn="just" fontAlgn="base">
              <a:buFont typeface="Arial" panose="020B0604020202020204" pitchFamily="34" charset="0"/>
              <a:buChar char="•"/>
            </a:pPr>
            <a:r>
              <a:rPr lang="lv-LV" altLang="lv-LV" sz="2100" dirty="0" err="1">
                <a:solidFill>
                  <a:srgbClr val="000000"/>
                </a:solidFill>
                <a:latin typeface="Calibri" panose="020F0502020204030204" pitchFamily="34" charset="0"/>
                <a:cs typeface="Calibri" panose="020F0502020204030204" pitchFamily="34" charset="0"/>
              </a:rPr>
              <a:t>Max</a:t>
            </a:r>
            <a:r>
              <a:rPr lang="lv-LV" altLang="lv-LV" sz="2100" dirty="0">
                <a:solidFill>
                  <a:srgbClr val="000000"/>
                </a:solidFill>
                <a:latin typeface="Calibri" panose="020F0502020204030204" pitchFamily="34" charset="0"/>
                <a:cs typeface="Calibri" panose="020F0502020204030204" pitchFamily="34" charset="0"/>
              </a:rPr>
              <a:t>. 20</a:t>
            </a:r>
            <a:r>
              <a:rPr lang="lv-LV" sz="2100" dirty="0">
                <a:solidFill>
                  <a:srgbClr val="000000"/>
                </a:solidFill>
                <a:latin typeface="Calibri" panose="020F0502020204030204" pitchFamily="34" charset="0"/>
              </a:rPr>
              <a:t>% of </a:t>
            </a:r>
            <a:r>
              <a:rPr lang="lv-LV" sz="2100" dirty="0" err="1">
                <a:solidFill>
                  <a:srgbClr val="000000"/>
                </a:solidFill>
                <a:latin typeface="Calibri" panose="020F0502020204030204" pitchFamily="34" charset="0"/>
              </a:rPr>
              <a:t>total</a:t>
            </a:r>
            <a:r>
              <a:rPr lang="lv-LV" sz="2100" dirty="0">
                <a:solidFill>
                  <a:srgbClr val="000000"/>
                </a:solidFill>
                <a:latin typeface="Calibri" panose="020F0502020204030204" pitchFamily="34" charset="0"/>
              </a:rPr>
              <a:t> EU </a:t>
            </a:r>
            <a:r>
              <a:rPr lang="lv-LV" sz="2100" dirty="0" err="1">
                <a:solidFill>
                  <a:srgbClr val="000000"/>
                </a:solidFill>
                <a:latin typeface="Calibri" panose="020F0502020204030204" pitchFamily="34" charset="0"/>
              </a:rPr>
              <a:t>contribution</a:t>
            </a:r>
            <a:r>
              <a:rPr lang="lv-LV" sz="2100" dirty="0">
                <a:solidFill>
                  <a:srgbClr val="000000"/>
                </a:solidFill>
                <a:latin typeface="Calibri" panose="020F0502020204030204" pitchFamily="34" charset="0"/>
              </a:rPr>
              <a:t> to </a:t>
            </a:r>
            <a:r>
              <a:rPr lang="lv-LV" sz="2100" dirty="0" err="1">
                <a:solidFill>
                  <a:srgbClr val="000000"/>
                </a:solidFill>
                <a:latin typeface="Calibri" panose="020F0502020204030204" pitchFamily="34" charset="0"/>
              </a:rPr>
              <a:t>eligible</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costs</a:t>
            </a:r>
            <a:endParaRPr lang="lv-LV" sz="2100" dirty="0">
              <a:solidFill>
                <a:srgbClr val="000000"/>
              </a:solidFill>
              <a:latin typeface="Calibri" panose="020F0502020204030204" pitchFamily="34" charset="0"/>
            </a:endParaRPr>
          </a:p>
          <a:p>
            <a:pPr algn="just" fontAlgn="base">
              <a:buFont typeface="Arial" panose="020B0604020202020204" pitchFamily="34" charset="0"/>
              <a:buChar char="•"/>
            </a:pPr>
            <a:r>
              <a:rPr lang="lv-LV" altLang="lv-LV" sz="2100" dirty="0" err="1">
                <a:latin typeface="Calibri" panose="020F0502020204030204" pitchFamily="34" charset="0"/>
                <a:cs typeface="Calibri" panose="020F0502020204030204" pitchFamily="34" charset="0"/>
              </a:rPr>
              <a:t>After</a:t>
            </a:r>
            <a:r>
              <a:rPr lang="lv-LV" altLang="lv-LV" sz="2100" dirty="0">
                <a:latin typeface="Calibri" panose="020F0502020204030204" pitchFamily="34" charset="0"/>
                <a:cs typeface="Calibri" panose="020F0502020204030204" pitchFamily="34" charset="0"/>
              </a:rPr>
              <a:t> </a:t>
            </a:r>
            <a:r>
              <a:rPr lang="lv-LV" altLang="lv-LV" sz="2100" dirty="0">
                <a:solidFill>
                  <a:srgbClr val="000000"/>
                </a:solidFill>
                <a:latin typeface="Calibri" panose="020F0502020204030204" pitchFamily="34" charset="0"/>
                <a:cs typeface="Calibri" panose="020F0502020204030204" pitchFamily="34" charset="0"/>
              </a:rPr>
              <a:t>FINAL</a:t>
            </a:r>
            <a:r>
              <a:rPr lang="lv-LV" sz="2100" b="0" i="0" dirty="0">
                <a:solidFill>
                  <a:srgbClr val="000000"/>
                </a:solidFill>
                <a:effectLst/>
                <a:latin typeface="Calibri" panose="020F0502020204030204" pitchFamily="34" charset="0"/>
              </a:rPr>
              <a:t> </a:t>
            </a:r>
            <a:r>
              <a:rPr lang="lv-LV" sz="2100" b="0" i="0" dirty="0" err="1">
                <a:solidFill>
                  <a:srgbClr val="000000"/>
                </a:solidFill>
                <a:effectLst/>
                <a:latin typeface="Calibri" panose="020F0502020204030204" pitchFamily="34" charset="0"/>
              </a:rPr>
              <a:t>report</a:t>
            </a:r>
            <a:r>
              <a:rPr lang="lv-LV" sz="2100" b="0" i="0" dirty="0">
                <a:solidFill>
                  <a:srgbClr val="000000"/>
                </a:solidFill>
                <a:effectLst/>
                <a:latin typeface="Calibri" panose="020F0502020204030204" pitchFamily="34" charset="0"/>
              </a:rPr>
              <a:t> </a:t>
            </a:r>
            <a:r>
              <a:rPr lang="lv-LV" sz="2100" b="0" i="0" dirty="0" err="1">
                <a:solidFill>
                  <a:srgbClr val="000000"/>
                </a:solidFill>
                <a:effectLst/>
                <a:latin typeface="Calibri" panose="020F0502020204030204" pitchFamily="34" charset="0"/>
              </a:rPr>
              <a:t>submission</a:t>
            </a:r>
            <a:r>
              <a:rPr lang="lv-LV" sz="2100" b="0" i="0" dirty="0">
                <a:solidFill>
                  <a:srgbClr val="000000"/>
                </a:solidFill>
                <a:effectLst/>
                <a:latin typeface="Calibri" panose="020F0502020204030204" pitchFamily="34" charset="0"/>
              </a:rPr>
              <a:t> to EC (CINEA)</a:t>
            </a:r>
            <a:endParaRPr lang="lv-LV" altLang="lv-LV" sz="2100" dirty="0">
              <a:latin typeface="Calibri" panose="020F0502020204030204" pitchFamily="34" charset="0"/>
              <a:cs typeface="Calibri" panose="020F0502020204030204" pitchFamily="34" charset="0"/>
            </a:endParaRPr>
          </a:p>
          <a:p>
            <a:pPr algn="just" fontAlgn="base">
              <a:buFont typeface="Wingdings" panose="05000000000000000000" pitchFamily="2" charset="2"/>
              <a:buChar char="q"/>
            </a:pPr>
            <a:endParaRPr lang="lv-LV" sz="2100" b="1" u="sng"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69514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11" name="Content Placeholder 4" descr="A picture containing food, plate, indoor, plant&#10;&#10;Description automatically generated">
            <a:extLst>
              <a:ext uri="{FF2B5EF4-FFF2-40B4-BE49-F238E27FC236}">
                <a16:creationId xmlns:a16="http://schemas.microsoft.com/office/drawing/2014/main" xmlns="" id="{CF8AAAAC-6A22-A63E-9C52-9A3D0277365D}"/>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683015" y="5162189"/>
            <a:ext cx="2448363" cy="1585315"/>
          </a:xfrm>
          <a:prstGeom prst="rect">
            <a:avLst/>
          </a:prstGeom>
        </p:spPr>
      </p:pic>
      <p:sp>
        <p:nvSpPr>
          <p:cNvPr id="4" name="Title 1">
            <a:extLst>
              <a:ext uri="{FF2B5EF4-FFF2-40B4-BE49-F238E27FC236}">
                <a16:creationId xmlns:a16="http://schemas.microsoft.com/office/drawing/2014/main" xmlns="" id="{B4537678-AC90-6E9E-9E46-F7D83D749BAC}"/>
              </a:ext>
            </a:extLst>
          </p:cNvPr>
          <p:cNvSpPr txBox="1">
            <a:spLocks/>
          </p:cNvSpPr>
          <p:nvPr/>
        </p:nvSpPr>
        <p:spPr>
          <a:xfrm>
            <a:off x="375385" y="109726"/>
            <a:ext cx="9307630"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3. REPORTING on ACTION PROGRESS and TIMESHEETS</a:t>
            </a:r>
          </a:p>
        </p:txBody>
      </p:sp>
      <p:sp>
        <p:nvSpPr>
          <p:cNvPr id="6" name="Content Placeholder 3">
            <a:extLst>
              <a:ext uri="{FF2B5EF4-FFF2-40B4-BE49-F238E27FC236}">
                <a16:creationId xmlns:a16="http://schemas.microsoft.com/office/drawing/2014/main" xmlns="" id="{0C8A72D0-023B-5303-78E9-814936359DA1}"/>
              </a:ext>
            </a:extLst>
          </p:cNvPr>
          <p:cNvSpPr txBox="1">
            <a:spLocks/>
          </p:cNvSpPr>
          <p:nvPr/>
        </p:nvSpPr>
        <p:spPr>
          <a:xfrm>
            <a:off x="1810573" y="3016784"/>
            <a:ext cx="8681988" cy="19387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b="1" u="sng" dirty="0">
                <a:solidFill>
                  <a:srgbClr val="000000"/>
                </a:solidFill>
                <a:latin typeface="Calibri" panose="020F0502020204030204" pitchFamily="34" charset="0"/>
              </a:rPr>
              <a:t>LU </a:t>
            </a:r>
            <a:r>
              <a:rPr lang="lv-LV" b="1" u="sng" dirty="0" err="1">
                <a:solidFill>
                  <a:srgbClr val="000000"/>
                </a:solidFill>
                <a:latin typeface="Calibri" panose="020F0502020204030204" pitchFamily="34" charset="0"/>
              </a:rPr>
              <a:t>as</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Coordinating</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beneficiary</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should</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follow</a:t>
            </a:r>
            <a:r>
              <a:rPr lang="lv-LV" b="1" u="sng" dirty="0">
                <a:solidFill>
                  <a:srgbClr val="000000"/>
                </a:solidFill>
                <a:latin typeface="Calibri" panose="020F0502020204030204" pitchFamily="34" charset="0"/>
              </a:rPr>
              <a:t> the project progress, all action to </a:t>
            </a:r>
            <a:r>
              <a:rPr lang="lv-LV" b="1" u="sng" dirty="0" err="1">
                <a:solidFill>
                  <a:srgbClr val="000000"/>
                </a:solidFill>
                <a:latin typeface="Calibri" panose="020F0502020204030204" pitchFamily="34" charset="0"/>
              </a:rPr>
              <a:t>ensure</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appropriate</a:t>
            </a:r>
            <a:r>
              <a:rPr lang="lv-LV" b="1" u="sng" dirty="0">
                <a:solidFill>
                  <a:srgbClr val="000000"/>
                </a:solidFill>
                <a:latin typeface="Calibri" panose="020F0502020204030204" pitchFamily="34" charset="0"/>
              </a:rPr>
              <a:t> project implementation</a:t>
            </a:r>
          </a:p>
          <a:p>
            <a:pPr marL="0" indent="0" algn="just" fontAlgn="base">
              <a:buNone/>
            </a:pPr>
            <a:r>
              <a:rPr lang="lv-LV" altLang="lv-LV" dirty="0">
                <a:solidFill>
                  <a:schemeClr val="tx1"/>
                </a:solidFill>
                <a:latin typeface="Calibri" panose="020F0502020204030204" pitchFamily="34" charset="0"/>
                <a:cs typeface="Calibri" panose="020F0502020204030204" pitchFamily="34" charset="0"/>
              </a:rPr>
              <a:t>All </a:t>
            </a:r>
            <a:r>
              <a:rPr lang="lv-LV" altLang="lv-LV" dirty="0" err="1">
                <a:solidFill>
                  <a:schemeClr val="tx1"/>
                </a:solidFill>
                <a:latin typeface="Calibri" panose="020F0502020204030204" pitchFamily="34" charset="0"/>
                <a:cs typeface="Calibri" panose="020F0502020204030204" pitchFamily="34" charset="0"/>
              </a:rPr>
              <a:t>partners</a:t>
            </a:r>
            <a:r>
              <a:rPr lang="lv-LV" altLang="lv-LV" dirty="0">
                <a:solidFill>
                  <a:schemeClr val="tx1"/>
                </a:solidFill>
                <a:latin typeface="Calibri" panose="020F0502020204030204" pitchFamily="34" charset="0"/>
                <a:cs typeface="Calibri" panose="020F0502020204030204" pitchFamily="34" charset="0"/>
              </a:rPr>
              <a:t> (1 </a:t>
            </a:r>
            <a:r>
              <a:rPr lang="lv-LV" altLang="lv-LV" dirty="0" err="1">
                <a:solidFill>
                  <a:schemeClr val="tx1"/>
                </a:solidFill>
                <a:latin typeface="Calibri" panose="020F0502020204030204" pitchFamily="34" charset="0"/>
                <a:cs typeface="Calibri" panose="020F0502020204030204" pitchFamily="34" charset="0"/>
              </a:rPr>
              <a:t>person</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from</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each</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partner</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about</a:t>
            </a:r>
            <a:r>
              <a:rPr lang="lv-LV" altLang="lv-LV" dirty="0">
                <a:solidFill>
                  <a:schemeClr val="tx1"/>
                </a:solidFill>
                <a:latin typeface="Calibri" panose="020F0502020204030204" pitchFamily="34" charset="0"/>
                <a:cs typeface="Calibri" panose="020F0502020204030204" pitchFamily="34" charset="0"/>
              </a:rPr>
              <a:t> all project </a:t>
            </a:r>
            <a:r>
              <a:rPr lang="lv-LV" altLang="lv-LV" dirty="0" err="1">
                <a:solidFill>
                  <a:schemeClr val="tx1"/>
                </a:solidFill>
                <a:latin typeface="Calibri" panose="020F0502020204030204" pitchFamily="34" charset="0"/>
                <a:cs typeface="Calibri" panose="020F0502020204030204" pitchFamily="34" charset="0"/>
              </a:rPr>
              <a:t>staff</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send</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timesheets</a:t>
            </a:r>
            <a:r>
              <a:rPr lang="lv-LV" altLang="lv-LV" dirty="0">
                <a:solidFill>
                  <a:schemeClr val="tx1"/>
                </a:solidFill>
                <a:latin typeface="Calibri" panose="020F0502020204030204" pitchFamily="34" charset="0"/>
                <a:cs typeface="Calibri" panose="020F0502020204030204" pitchFamily="34" charset="0"/>
              </a:rPr>
              <a:t> to LU </a:t>
            </a:r>
            <a:r>
              <a:rPr lang="lv-LV" altLang="lv-LV" dirty="0" err="1">
                <a:solidFill>
                  <a:schemeClr val="tx1"/>
                </a:solidFill>
                <a:latin typeface="Calibri" panose="020F0502020204030204" pitchFamily="34" charset="0"/>
                <a:cs typeface="Calibri" panose="020F0502020204030204" pitchFamily="34" charset="0"/>
              </a:rPr>
              <a:t>until</a:t>
            </a:r>
            <a:r>
              <a:rPr lang="lv-LV" altLang="lv-LV" dirty="0">
                <a:solidFill>
                  <a:schemeClr val="tx1"/>
                </a:solidFill>
                <a:latin typeface="Calibri" panose="020F0502020204030204" pitchFamily="34" charset="0"/>
                <a:cs typeface="Calibri" panose="020F0502020204030204" pitchFamily="34" charset="0"/>
              </a:rPr>
              <a:t> 10th </a:t>
            </a:r>
            <a:r>
              <a:rPr lang="lv-LV" altLang="lv-LV" dirty="0" err="1">
                <a:solidFill>
                  <a:schemeClr val="tx1"/>
                </a:solidFill>
                <a:latin typeface="Calibri" panose="020F0502020204030204" pitchFamily="34" charset="0"/>
                <a:cs typeface="Calibri" panose="020F0502020204030204" pitchFamily="34" charset="0"/>
              </a:rPr>
              <a:t>date</a:t>
            </a:r>
            <a:r>
              <a:rPr lang="lv-LV" altLang="lv-LV" dirty="0">
                <a:solidFill>
                  <a:schemeClr val="tx1"/>
                </a:solidFill>
                <a:latin typeface="Calibri" panose="020F0502020204030204" pitchFamily="34" charset="0"/>
                <a:cs typeface="Calibri" panose="020F0502020204030204" pitchFamily="34" charset="0"/>
              </a:rPr>
              <a:t> of </a:t>
            </a:r>
            <a:r>
              <a:rPr lang="lv-LV" altLang="lv-LV" dirty="0" err="1">
                <a:solidFill>
                  <a:schemeClr val="tx1"/>
                </a:solidFill>
                <a:latin typeface="Calibri" panose="020F0502020204030204" pitchFamily="34" charset="0"/>
                <a:cs typeface="Calibri" panose="020F0502020204030204" pitchFamily="34" charset="0"/>
              </a:rPr>
              <a:t>next</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month</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for</a:t>
            </a:r>
            <a:r>
              <a:rPr lang="lv-LV" altLang="lv-LV" dirty="0">
                <a:solidFill>
                  <a:schemeClr val="tx1"/>
                </a:solidFill>
                <a:latin typeface="Calibri" panose="020F0502020204030204" pitchFamily="34" charset="0"/>
                <a:cs typeface="Calibri" panose="020F0502020204030204" pitchFamily="34" charset="0"/>
              </a:rPr>
              <a:t> the </a:t>
            </a:r>
            <a:r>
              <a:rPr lang="lv-LV" altLang="lv-LV" dirty="0" err="1">
                <a:solidFill>
                  <a:schemeClr val="tx1"/>
                </a:solidFill>
                <a:latin typeface="Calibri" panose="020F0502020204030204" pitchFamily="34" charset="0"/>
                <a:cs typeface="Calibri" panose="020F0502020204030204" pitchFamily="34" charset="0"/>
              </a:rPr>
              <a:t>previous</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month</a:t>
            </a:r>
            <a:r>
              <a:rPr lang="lv-LV" altLang="lv-LV" dirty="0">
                <a:solidFill>
                  <a:schemeClr val="tx1"/>
                </a:solidFill>
                <a:latin typeface="Calibri" panose="020F0502020204030204" pitchFamily="34" charset="0"/>
                <a:cs typeface="Calibri" panose="020F0502020204030204" pitchFamily="34" charset="0"/>
              </a:rPr>
              <a:t> to:</a:t>
            </a:r>
          </a:p>
          <a:p>
            <a:pPr algn="just" fontAlgn="base">
              <a:buFont typeface="Arial" panose="020B0604020202020204" pitchFamily="34" charset="0"/>
              <a:buChar char="•"/>
            </a:pPr>
            <a:r>
              <a:rPr lang="lv-LV" altLang="lv-LV" dirty="0">
                <a:solidFill>
                  <a:schemeClr val="tx1"/>
                </a:solidFill>
                <a:latin typeface="Calibri" panose="020F0502020204030204" pitchFamily="34" charset="0"/>
                <a:cs typeface="Calibri" panose="020F0502020204030204" pitchFamily="34" charset="0"/>
                <a:hlinkClick r:id="rId3"/>
              </a:rPr>
              <a:t>mara.pakalne@lu.lv</a:t>
            </a:r>
            <a:r>
              <a:rPr lang="lv-LV" altLang="lv-LV" dirty="0">
                <a:solidFill>
                  <a:schemeClr val="tx1"/>
                </a:solidFill>
                <a:latin typeface="Calibri" panose="020F0502020204030204" pitchFamily="34" charset="0"/>
                <a:cs typeface="Calibri" panose="020F0502020204030204" pitchFamily="34" charset="0"/>
              </a:rPr>
              <a:t> (Project </a:t>
            </a:r>
            <a:r>
              <a:rPr lang="lv-LV" altLang="lv-LV" dirty="0" err="1">
                <a:solidFill>
                  <a:schemeClr val="tx1"/>
                </a:solidFill>
                <a:latin typeface="Calibri" panose="020F0502020204030204" pitchFamily="34" charset="0"/>
                <a:cs typeface="Calibri" panose="020F0502020204030204" pitchFamily="34" charset="0"/>
              </a:rPr>
              <a:t>manager</a:t>
            </a:r>
            <a:r>
              <a:rPr lang="lv-LV" altLang="lv-LV" dirty="0">
                <a:solidFill>
                  <a:schemeClr val="tx1"/>
                </a:solidFill>
                <a:latin typeface="Calibri" panose="020F0502020204030204" pitchFamily="34" charset="0"/>
                <a:cs typeface="Calibri" panose="020F0502020204030204" pitchFamily="34" charset="0"/>
              </a:rPr>
              <a:t>);</a:t>
            </a:r>
          </a:p>
          <a:p>
            <a:pPr algn="just" fontAlgn="base">
              <a:buFont typeface="Arial" panose="020B0604020202020204" pitchFamily="34" charset="0"/>
              <a:buChar char="•"/>
            </a:pPr>
            <a:r>
              <a:rPr lang="lv-LV" altLang="lv-LV" dirty="0">
                <a:solidFill>
                  <a:schemeClr val="tx1"/>
                </a:solidFill>
                <a:latin typeface="Calibri" panose="020F0502020204030204" pitchFamily="34" charset="0"/>
                <a:cs typeface="Calibri" panose="020F0502020204030204" pitchFamily="34" charset="0"/>
                <a:hlinkClick r:id="rId4"/>
              </a:rPr>
              <a:t>peteris.abolins@lu.lv</a:t>
            </a:r>
            <a:r>
              <a:rPr lang="lv-LV" altLang="lv-LV" dirty="0">
                <a:solidFill>
                  <a:schemeClr val="tx1"/>
                </a:solidFill>
                <a:latin typeface="Calibri" panose="020F0502020204030204" pitchFamily="34" charset="0"/>
                <a:cs typeface="Calibri" panose="020F0502020204030204" pitchFamily="34" charset="0"/>
              </a:rPr>
              <a:t> (National </a:t>
            </a:r>
            <a:r>
              <a:rPr lang="lv-LV" altLang="lv-LV" dirty="0" err="1">
                <a:solidFill>
                  <a:schemeClr val="tx1"/>
                </a:solidFill>
                <a:latin typeface="Calibri" panose="020F0502020204030204" pitchFamily="34" charset="0"/>
                <a:cs typeface="Calibri" panose="020F0502020204030204" pitchFamily="34" charset="0"/>
              </a:rPr>
              <a:t>coordinator</a:t>
            </a:r>
            <a:r>
              <a:rPr lang="lv-LV" altLang="lv-LV" dirty="0">
                <a:solidFill>
                  <a:schemeClr val="tx1"/>
                </a:solidFill>
                <a:latin typeface="Calibri" panose="020F0502020204030204" pitchFamily="34" charset="0"/>
                <a:cs typeface="Calibri" panose="020F0502020204030204" pitchFamily="34" charset="0"/>
              </a:rPr>
              <a:t>);</a:t>
            </a:r>
          </a:p>
          <a:p>
            <a:pPr algn="just" fontAlgn="base">
              <a:buFont typeface="Arial" panose="020B0604020202020204" pitchFamily="34" charset="0"/>
              <a:buChar char="•"/>
            </a:pPr>
            <a:r>
              <a:rPr lang="lv-LV" altLang="lv-LV" dirty="0">
                <a:solidFill>
                  <a:schemeClr val="tx1"/>
                </a:solidFill>
                <a:latin typeface="Calibri" panose="020F0502020204030204" pitchFamily="34" charset="0"/>
                <a:cs typeface="Calibri" panose="020F0502020204030204" pitchFamily="34" charset="0"/>
                <a:hlinkClick r:id="rId5"/>
              </a:rPr>
              <a:t>gunta.sirma@lu.lv</a:t>
            </a:r>
            <a:r>
              <a:rPr lang="lv-LV" altLang="lv-LV" dirty="0">
                <a:solidFill>
                  <a:schemeClr val="tx1"/>
                </a:solidFill>
                <a:latin typeface="Calibri" panose="020F0502020204030204" pitchFamily="34" charset="0"/>
                <a:cs typeface="Calibri" panose="020F0502020204030204" pitchFamily="34" charset="0"/>
              </a:rPr>
              <a:t> (Project </a:t>
            </a:r>
            <a:r>
              <a:rPr lang="lv-LV" altLang="lv-LV" dirty="0" err="1">
                <a:solidFill>
                  <a:schemeClr val="tx1"/>
                </a:solidFill>
                <a:latin typeface="Calibri" panose="020F0502020204030204" pitchFamily="34" charset="0"/>
                <a:cs typeface="Calibri" panose="020F0502020204030204" pitchFamily="34" charset="0"/>
              </a:rPr>
              <a:t>financial</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manager</a:t>
            </a:r>
            <a:r>
              <a:rPr lang="lv-LV" altLang="lv-LV" dirty="0">
                <a:solidFill>
                  <a:schemeClr val="tx1"/>
                </a:solidFill>
                <a:latin typeface="Calibri" panose="020F0502020204030204" pitchFamily="34" charset="0"/>
                <a:cs typeface="Calibri" panose="020F0502020204030204" pitchFamily="34" charset="0"/>
              </a:rPr>
              <a:t>)</a:t>
            </a:r>
          </a:p>
        </p:txBody>
      </p:sp>
      <p:sp>
        <p:nvSpPr>
          <p:cNvPr id="7" name="Content Placeholder 3">
            <a:extLst>
              <a:ext uri="{FF2B5EF4-FFF2-40B4-BE49-F238E27FC236}">
                <a16:creationId xmlns:a16="http://schemas.microsoft.com/office/drawing/2014/main" xmlns="" id="{0D75AAD1-20A2-0318-317F-44D90C88AF01}"/>
              </a:ext>
            </a:extLst>
          </p:cNvPr>
          <p:cNvSpPr txBox="1">
            <a:spLocks/>
          </p:cNvSpPr>
          <p:nvPr/>
        </p:nvSpPr>
        <p:spPr>
          <a:xfrm>
            <a:off x="233057" y="1504617"/>
            <a:ext cx="9748340" cy="143709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err="1">
                <a:solidFill>
                  <a:srgbClr val="000000"/>
                </a:solidFill>
                <a:latin typeface="Calibri" panose="020F0502020204030204" pitchFamily="34" charset="0"/>
              </a:rPr>
              <a:t>Template</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created</a:t>
            </a:r>
            <a:r>
              <a:rPr lang="lv-LV" sz="2100" b="1" u="sng" dirty="0">
                <a:solidFill>
                  <a:srgbClr val="000000"/>
                </a:solidFill>
                <a:latin typeface="Calibri" panose="020F0502020204030204" pitchFamily="34" charset="0"/>
              </a:rPr>
              <a:t> – </a:t>
            </a:r>
            <a:r>
              <a:rPr lang="lv-LV" sz="2100" b="1" u="sng" dirty="0" err="1">
                <a:solidFill>
                  <a:srgbClr val="000000"/>
                </a:solidFill>
                <a:latin typeface="Calibri" panose="020F0502020204030204" pitchFamily="34" charset="0"/>
              </a:rPr>
              <a:t>sent</a:t>
            </a:r>
            <a:r>
              <a:rPr lang="lv-LV" sz="2100" b="1" u="sng" dirty="0">
                <a:solidFill>
                  <a:srgbClr val="000000"/>
                </a:solidFill>
                <a:latin typeface="Calibri" panose="020F0502020204030204" pitchFamily="34" charset="0"/>
              </a:rPr>
              <a:t> to all </a:t>
            </a:r>
            <a:r>
              <a:rPr lang="lv-LV" sz="2100" b="1" u="sng" dirty="0" err="1">
                <a:solidFill>
                  <a:srgbClr val="000000"/>
                </a:solidFill>
                <a:latin typeface="Calibri" panose="020F0502020204030204" pitchFamily="34" charset="0"/>
              </a:rPr>
              <a:t>partners</a:t>
            </a:r>
            <a:r>
              <a:rPr lang="lv-LV" sz="2100" b="1" u="sng" dirty="0">
                <a:solidFill>
                  <a:srgbClr val="000000"/>
                </a:solidFill>
                <a:latin typeface="Calibri" panose="020F0502020204030204" pitchFamily="34" charset="0"/>
              </a:rPr>
              <a:t> on 23/08/2022</a:t>
            </a:r>
          </a:p>
          <a:p>
            <a:pPr algn="just" fontAlgn="base">
              <a:buFont typeface="Wingdings" panose="05000000000000000000" pitchFamily="2" charset="2"/>
              <a:buChar char="q"/>
            </a:pPr>
            <a:r>
              <a:rPr lang="lv-LV" sz="2100" b="1" u="sng" dirty="0">
                <a:solidFill>
                  <a:srgbClr val="000000"/>
                </a:solidFill>
                <a:latin typeface="Calibri" panose="020F0502020204030204" pitchFamily="34" charset="0"/>
              </a:rPr>
              <a:t>2 </a:t>
            </a:r>
            <a:r>
              <a:rPr lang="lv-LV" sz="2100" b="1" u="sng" dirty="0" err="1">
                <a:solidFill>
                  <a:srgbClr val="000000"/>
                </a:solidFill>
                <a:latin typeface="Calibri" panose="020F0502020204030204" pitchFamily="34" charset="0"/>
              </a:rPr>
              <a:t>parts</a:t>
            </a:r>
            <a:endParaRPr lang="lv-LV" sz="2100" b="1" u="sng" dirty="0">
              <a:solidFill>
                <a:srgbClr val="000000"/>
              </a:solidFill>
              <a:latin typeface="Calibri" panose="020F0502020204030204" pitchFamily="34" charset="0"/>
            </a:endParaRPr>
          </a:p>
          <a:p>
            <a:pPr algn="just" fontAlgn="base">
              <a:buFont typeface="Arial" panose="020B0604020202020204" pitchFamily="34" charset="0"/>
              <a:buChar char="•"/>
            </a:pPr>
            <a:r>
              <a:rPr lang="lv-LV" sz="2100" dirty="0" err="1">
                <a:solidFill>
                  <a:srgbClr val="000000"/>
                </a:solidFill>
                <a:latin typeface="Calibri" panose="020F0502020204030204" pitchFamily="34" charset="0"/>
              </a:rPr>
              <a:t>Timesheet</a:t>
            </a:r>
            <a:endParaRPr lang="lv-LV" sz="2100" dirty="0">
              <a:solidFill>
                <a:srgbClr val="000000"/>
              </a:solidFill>
              <a:latin typeface="Calibri" panose="020F0502020204030204" pitchFamily="34" charset="0"/>
            </a:endParaRPr>
          </a:p>
          <a:p>
            <a:pPr algn="just" fontAlgn="base">
              <a:buFont typeface="Arial" panose="020B0604020202020204" pitchFamily="34" charset="0"/>
              <a:buChar char="•"/>
            </a:pPr>
            <a:r>
              <a:rPr lang="lv-LV" sz="2100" dirty="0" err="1">
                <a:solidFill>
                  <a:srgbClr val="000000"/>
                </a:solidFill>
                <a:latin typeface="Calibri" panose="020F0502020204030204" pitchFamily="34" charset="0"/>
              </a:rPr>
              <a:t>Report</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Description</a:t>
            </a:r>
            <a:r>
              <a:rPr lang="lv-LV" sz="2100" dirty="0">
                <a:solidFill>
                  <a:srgbClr val="000000"/>
                </a:solidFill>
                <a:latin typeface="Calibri" panose="020F0502020204030204" pitchFamily="34" charset="0"/>
              </a:rPr>
              <a:t> of </a:t>
            </a:r>
            <a:r>
              <a:rPr lang="lv-LV" sz="2100" dirty="0" err="1">
                <a:solidFill>
                  <a:srgbClr val="000000"/>
                </a:solidFill>
                <a:latin typeface="Calibri" panose="020F0502020204030204" pitchFamily="34" charset="0"/>
              </a:rPr>
              <a:t>main</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tasks</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achieved</a:t>
            </a:r>
            <a:r>
              <a:rPr lang="lv-LV" sz="2100" dirty="0">
                <a:solidFill>
                  <a:srgbClr val="000000"/>
                </a:solidFill>
                <a:latin typeface="Calibri" panose="020F0502020204030204" pitchFamily="34" charset="0"/>
              </a:rPr>
              <a:t> </a:t>
            </a:r>
            <a:r>
              <a:rPr lang="lv-LV" sz="2100" dirty="0" err="1">
                <a:solidFill>
                  <a:srgbClr val="000000"/>
                </a:solidFill>
                <a:latin typeface="Calibri" panose="020F0502020204030204" pitchFamily="34" charset="0"/>
              </a:rPr>
              <a:t>results</a:t>
            </a:r>
            <a:r>
              <a:rPr lang="lv-LV" sz="2100" dirty="0">
                <a:solidFill>
                  <a:srgbClr val="000000"/>
                </a:solidFill>
                <a:latin typeface="Calibri" panose="020F0502020204030204" pitchFamily="34" charset="0"/>
              </a:rPr>
              <a:t>)</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33057" y="5245629"/>
            <a:ext cx="11837021"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buNone/>
            </a:pPr>
            <a:endParaRPr lang="lv-LV" b="1" dirty="0">
              <a:solidFill>
                <a:srgbClr val="000000"/>
              </a:solidFill>
              <a:latin typeface="Calibri" panose="020F0502020204030204" pitchFamily="34" charset="0"/>
            </a:endParaRPr>
          </a:p>
        </p:txBody>
      </p:sp>
      <p:pic>
        <p:nvPicPr>
          <p:cNvPr id="5" name="Attēls 4">
            <a:extLst>
              <a:ext uri="{FF2B5EF4-FFF2-40B4-BE49-F238E27FC236}">
                <a16:creationId xmlns:a16="http://schemas.microsoft.com/office/drawing/2014/main" xmlns="" id="{0C657EB1-4383-F68D-3F3C-2DFE1D76972E}"/>
              </a:ext>
            </a:extLst>
          </p:cNvPr>
          <p:cNvPicPr>
            <a:picLocks noChangeAspect="1"/>
          </p:cNvPicPr>
          <p:nvPr/>
        </p:nvPicPr>
        <p:blipFill>
          <a:blip r:embed="rId6"/>
          <a:stretch>
            <a:fillRect/>
          </a:stretch>
        </p:blipFill>
        <p:spPr>
          <a:xfrm>
            <a:off x="5979493" y="663335"/>
            <a:ext cx="6203237" cy="1240647"/>
          </a:xfrm>
          <a:prstGeom prst="rect">
            <a:avLst/>
          </a:prstGeom>
        </p:spPr>
      </p:pic>
      <p:pic>
        <p:nvPicPr>
          <p:cNvPr id="10" name="Attēls 9">
            <a:extLst>
              <a:ext uri="{FF2B5EF4-FFF2-40B4-BE49-F238E27FC236}">
                <a16:creationId xmlns:a16="http://schemas.microsoft.com/office/drawing/2014/main" xmlns="" id="{372EE213-50E3-5D33-B766-274386C0A4A5}"/>
              </a:ext>
            </a:extLst>
          </p:cNvPr>
          <p:cNvPicPr>
            <a:picLocks noChangeAspect="1"/>
          </p:cNvPicPr>
          <p:nvPr/>
        </p:nvPicPr>
        <p:blipFill>
          <a:blip r:embed="rId7"/>
          <a:stretch>
            <a:fillRect/>
          </a:stretch>
        </p:blipFill>
        <p:spPr>
          <a:xfrm>
            <a:off x="375385" y="5771770"/>
            <a:ext cx="7813442" cy="855912"/>
          </a:xfrm>
          <a:prstGeom prst="rect">
            <a:avLst/>
          </a:prstGeom>
        </p:spPr>
      </p:pic>
    </p:spTree>
    <p:extLst>
      <p:ext uri="{BB962C8B-B14F-4D97-AF65-F5344CB8AC3E}">
        <p14:creationId xmlns:p14="http://schemas.microsoft.com/office/powerpoint/2010/main" xmlns="" val="36476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5" descr="A picture containing outdoor&#10;&#10;Description automatically generated">
            <a:extLst>
              <a:ext uri="{FF2B5EF4-FFF2-40B4-BE49-F238E27FC236}">
                <a16:creationId xmlns:a16="http://schemas.microsoft.com/office/drawing/2014/main" xmlns="" id="{5856AD10-A2C0-C95E-E954-761BBA92CAAA}"/>
              </a:ext>
            </a:extLst>
          </p:cNvPr>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9463170" y="1"/>
            <a:ext cx="2728830" cy="1126156"/>
          </a:xfrm>
          <a:prstGeom prst="rect">
            <a:avLst/>
          </a:prstGeom>
        </p:spPr>
      </p:pic>
      <p:sp>
        <p:nvSpPr>
          <p:cNvPr id="4" name="Title 1">
            <a:extLst>
              <a:ext uri="{FF2B5EF4-FFF2-40B4-BE49-F238E27FC236}">
                <a16:creationId xmlns:a16="http://schemas.microsoft.com/office/drawing/2014/main" xmlns="" id="{B4537678-AC90-6E9E-9E46-F7D83D749BAC}"/>
              </a:ext>
            </a:extLst>
          </p:cNvPr>
          <p:cNvSpPr txBox="1">
            <a:spLocks/>
          </p:cNvSpPr>
          <p:nvPr/>
        </p:nvSpPr>
        <p:spPr>
          <a:xfrm>
            <a:off x="375385" y="109726"/>
            <a:ext cx="9307630"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3. REPORTING on ACTION PROGRESS and TIMESHEETS</a:t>
            </a:r>
          </a:p>
        </p:txBody>
      </p:sp>
      <p:sp>
        <p:nvSpPr>
          <p:cNvPr id="7" name="Content Placeholder 3">
            <a:extLst>
              <a:ext uri="{FF2B5EF4-FFF2-40B4-BE49-F238E27FC236}">
                <a16:creationId xmlns:a16="http://schemas.microsoft.com/office/drawing/2014/main" xmlns="" id="{0D75AAD1-20A2-0318-317F-44D90C88AF01}"/>
              </a:ext>
            </a:extLst>
          </p:cNvPr>
          <p:cNvSpPr txBox="1">
            <a:spLocks/>
          </p:cNvSpPr>
          <p:nvPr/>
        </p:nvSpPr>
        <p:spPr>
          <a:xfrm>
            <a:off x="233056" y="1331363"/>
            <a:ext cx="9748340" cy="14370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a:solidFill>
                  <a:srgbClr val="000000"/>
                </a:solidFill>
                <a:latin typeface="Calibri" panose="020F0502020204030204" pitchFamily="34" charset="0"/>
              </a:rPr>
              <a:t>TIMESHEETS</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33057" y="5245629"/>
            <a:ext cx="11837021"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buNone/>
            </a:pPr>
            <a:endParaRPr lang="lv-LV" b="1" dirty="0">
              <a:solidFill>
                <a:srgbClr val="000000"/>
              </a:solidFill>
              <a:latin typeface="Calibri" panose="020F0502020204030204" pitchFamily="34" charset="0"/>
            </a:endParaRPr>
          </a:p>
        </p:txBody>
      </p:sp>
      <p:pic>
        <p:nvPicPr>
          <p:cNvPr id="5" name="Attēls 4">
            <a:extLst>
              <a:ext uri="{FF2B5EF4-FFF2-40B4-BE49-F238E27FC236}">
                <a16:creationId xmlns:a16="http://schemas.microsoft.com/office/drawing/2014/main" xmlns="" id="{ED7A7E07-207F-FCD9-7D0D-52008AF67024}"/>
              </a:ext>
            </a:extLst>
          </p:cNvPr>
          <p:cNvPicPr>
            <a:picLocks noChangeAspect="1"/>
          </p:cNvPicPr>
          <p:nvPr/>
        </p:nvPicPr>
        <p:blipFill>
          <a:blip r:embed="rId3"/>
          <a:stretch>
            <a:fillRect/>
          </a:stretch>
        </p:blipFill>
        <p:spPr>
          <a:xfrm>
            <a:off x="233056" y="1857676"/>
            <a:ext cx="11792314" cy="4756171"/>
          </a:xfrm>
          <a:prstGeom prst="rect">
            <a:avLst/>
          </a:prstGeom>
        </p:spPr>
      </p:pic>
    </p:spTree>
    <p:extLst>
      <p:ext uri="{BB962C8B-B14F-4D97-AF65-F5344CB8AC3E}">
        <p14:creationId xmlns:p14="http://schemas.microsoft.com/office/powerpoint/2010/main" xmlns="" val="36195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2" name="Picture Placeholder 5" descr="A picture containing outdoor&#10;&#10;Description automatically generated">
            <a:extLst>
              <a:ext uri="{FF2B5EF4-FFF2-40B4-BE49-F238E27FC236}">
                <a16:creationId xmlns:a16="http://schemas.microsoft.com/office/drawing/2014/main" xmlns="" id="{5856AD10-A2C0-C95E-E954-761BBA92CAAA}"/>
              </a:ext>
            </a:extLst>
          </p:cNvPr>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a:xfrm>
            <a:off x="9463170" y="109726"/>
            <a:ext cx="2728830" cy="1126156"/>
          </a:xfrm>
          <a:prstGeom prst="rect">
            <a:avLst/>
          </a:prstGeom>
        </p:spPr>
      </p:pic>
      <p:sp>
        <p:nvSpPr>
          <p:cNvPr id="4" name="Title 1">
            <a:extLst>
              <a:ext uri="{FF2B5EF4-FFF2-40B4-BE49-F238E27FC236}">
                <a16:creationId xmlns:a16="http://schemas.microsoft.com/office/drawing/2014/main" xmlns="" id="{B4537678-AC90-6E9E-9E46-F7D83D749BAC}"/>
              </a:ext>
            </a:extLst>
          </p:cNvPr>
          <p:cNvSpPr txBox="1">
            <a:spLocks/>
          </p:cNvSpPr>
          <p:nvPr/>
        </p:nvSpPr>
        <p:spPr>
          <a:xfrm>
            <a:off x="375385" y="109726"/>
            <a:ext cx="9307630"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3. REPORTING on ACTION PROGRESS and TIMESHEETS</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33057" y="5245629"/>
            <a:ext cx="11837021"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buNone/>
            </a:pPr>
            <a:endParaRPr lang="lv-LV" b="1" dirty="0">
              <a:solidFill>
                <a:srgbClr val="000000"/>
              </a:solidFill>
              <a:latin typeface="Calibri" panose="020F0502020204030204" pitchFamily="34" charset="0"/>
            </a:endParaRPr>
          </a:p>
        </p:txBody>
      </p:sp>
      <p:pic>
        <p:nvPicPr>
          <p:cNvPr id="6" name="Attēls 5">
            <a:extLst>
              <a:ext uri="{FF2B5EF4-FFF2-40B4-BE49-F238E27FC236}">
                <a16:creationId xmlns:a16="http://schemas.microsoft.com/office/drawing/2014/main" xmlns="" id="{CCD7489E-79CD-4D2C-BBB5-3A82B4A1FBDF}"/>
              </a:ext>
            </a:extLst>
          </p:cNvPr>
          <p:cNvPicPr>
            <a:picLocks noChangeAspect="1"/>
          </p:cNvPicPr>
          <p:nvPr/>
        </p:nvPicPr>
        <p:blipFill>
          <a:blip r:embed="rId3"/>
          <a:stretch>
            <a:fillRect/>
          </a:stretch>
        </p:blipFill>
        <p:spPr>
          <a:xfrm>
            <a:off x="356050" y="563079"/>
            <a:ext cx="11460565" cy="6314120"/>
          </a:xfrm>
          <a:prstGeom prst="rect">
            <a:avLst/>
          </a:prstGeom>
        </p:spPr>
      </p:pic>
    </p:spTree>
    <p:extLst>
      <p:ext uri="{BB962C8B-B14F-4D97-AF65-F5344CB8AC3E}">
        <p14:creationId xmlns:p14="http://schemas.microsoft.com/office/powerpoint/2010/main" xmlns="" val="35952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4537678-AC90-6E9E-9E46-F7D83D749BAC}"/>
              </a:ext>
            </a:extLst>
          </p:cNvPr>
          <p:cNvSpPr txBox="1">
            <a:spLocks/>
          </p:cNvSpPr>
          <p:nvPr/>
        </p:nvSpPr>
        <p:spPr>
          <a:xfrm>
            <a:off x="375385" y="295384"/>
            <a:ext cx="9307630"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3. REPORTING on ACTION PROGRESS and TIMESHEETS</a:t>
            </a:r>
          </a:p>
        </p:txBody>
      </p:sp>
      <p:sp>
        <p:nvSpPr>
          <p:cNvPr id="8" name="Content Placeholder 3">
            <a:extLst>
              <a:ext uri="{FF2B5EF4-FFF2-40B4-BE49-F238E27FC236}">
                <a16:creationId xmlns:a16="http://schemas.microsoft.com/office/drawing/2014/main" xmlns="" id="{797357BB-C93D-D2AD-7FEE-F24A89E48DF3}"/>
              </a:ext>
            </a:extLst>
          </p:cNvPr>
          <p:cNvSpPr txBox="1">
            <a:spLocks/>
          </p:cNvSpPr>
          <p:nvPr/>
        </p:nvSpPr>
        <p:spPr>
          <a:xfrm>
            <a:off x="233057" y="5245629"/>
            <a:ext cx="11837021"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buNone/>
            </a:pPr>
            <a:endParaRPr lang="lv-LV" b="1" dirty="0">
              <a:solidFill>
                <a:srgbClr val="000000"/>
              </a:solidFill>
              <a:latin typeface="Calibri" panose="020F0502020204030204" pitchFamily="34" charset="0"/>
            </a:endParaRPr>
          </a:p>
        </p:txBody>
      </p:sp>
      <p:sp>
        <p:nvSpPr>
          <p:cNvPr id="10" name="Content Placeholder 3">
            <a:extLst>
              <a:ext uri="{FF2B5EF4-FFF2-40B4-BE49-F238E27FC236}">
                <a16:creationId xmlns:a16="http://schemas.microsoft.com/office/drawing/2014/main" xmlns="" id="{39902DC2-E692-EC9D-EFB7-0E8122252024}"/>
              </a:ext>
            </a:extLst>
          </p:cNvPr>
          <p:cNvSpPr txBox="1">
            <a:spLocks/>
          </p:cNvSpPr>
          <p:nvPr/>
        </p:nvSpPr>
        <p:spPr>
          <a:xfrm>
            <a:off x="752821" y="1461138"/>
            <a:ext cx="9748340" cy="9451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IMPORTANT! </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Project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eligible</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direct</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Personnel</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costs</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must</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calculated</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a:t>
            </a:r>
            <a:r>
              <a:rPr lang="en-CA"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ccording</a:t>
            </a:r>
            <a:r>
              <a:rPr lang="en-C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the </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Terms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and</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conditions</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Article 6.2.</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part A.1.</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lv-LV"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xmlns="" id="{5639A7B6-7298-FD65-0493-C82504E76778}"/>
              </a:ext>
            </a:extLst>
          </p:cNvPr>
          <p:cNvSpPr txBox="1">
            <a:spLocks/>
          </p:cNvSpPr>
          <p:nvPr/>
        </p:nvSpPr>
        <p:spPr>
          <a:xfrm>
            <a:off x="752821" y="2130588"/>
            <a:ext cx="9748340" cy="25968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Personnel</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costs</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must</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be</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calculated</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with</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the</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following</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sz="2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method</a:t>
            </a:r>
            <a:r>
              <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lgn="just" fontAlgn="base">
              <a:buFont typeface="Wingdings" panose="05000000000000000000" pitchFamily="2" charset="2"/>
              <a:buChar char="q"/>
            </a:pPr>
            <a:endPar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buNone/>
            </a:pPr>
            <a:endParaRPr lang="lv-LV"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buFont typeface="Wingdings" panose="05000000000000000000" pitchFamily="2" charset="2"/>
              <a:buChar char="q"/>
            </a:pPr>
            <a:endParaRPr lang="lv-LV" sz="2400"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Attēls 13">
            <a:extLst>
              <a:ext uri="{FF2B5EF4-FFF2-40B4-BE49-F238E27FC236}">
                <a16:creationId xmlns:a16="http://schemas.microsoft.com/office/drawing/2014/main" xmlns="" id="{DD7CDA11-5990-36B8-E5CF-330C97661AF2}"/>
              </a:ext>
            </a:extLst>
          </p:cNvPr>
          <p:cNvPicPr>
            <a:picLocks noChangeAspect="1"/>
          </p:cNvPicPr>
          <p:nvPr/>
        </p:nvPicPr>
        <p:blipFill>
          <a:blip r:embed="rId2"/>
          <a:stretch>
            <a:fillRect/>
          </a:stretch>
        </p:blipFill>
        <p:spPr>
          <a:xfrm>
            <a:off x="1139198" y="2558694"/>
            <a:ext cx="7255066" cy="2414229"/>
          </a:xfrm>
          <a:prstGeom prst="rect">
            <a:avLst/>
          </a:prstGeom>
        </p:spPr>
      </p:pic>
      <p:sp>
        <p:nvSpPr>
          <p:cNvPr id="17" name="Content Placeholder 3">
            <a:extLst>
              <a:ext uri="{FF2B5EF4-FFF2-40B4-BE49-F238E27FC236}">
                <a16:creationId xmlns:a16="http://schemas.microsoft.com/office/drawing/2014/main" xmlns="" id="{F122B1C4-77DC-5A0D-D206-720AE4C906D1}"/>
              </a:ext>
            </a:extLst>
          </p:cNvPr>
          <p:cNvSpPr txBox="1">
            <a:spLocks/>
          </p:cNvSpPr>
          <p:nvPr/>
        </p:nvSpPr>
        <p:spPr>
          <a:xfrm>
            <a:off x="752820" y="5125301"/>
            <a:ext cx="10903373" cy="9451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en-CA" sz="2000" b="1" dirty="0">
                <a:solidFill>
                  <a:schemeClr val="tx1"/>
                </a:solidFill>
                <a:latin typeface="Calibri" panose="020F0502020204030204" pitchFamily="34" charset="0"/>
                <a:cs typeface="Times New Roman" panose="02020603050405020304" pitchFamily="18" charset="0"/>
              </a:rPr>
              <a:t>The total number of day for a person for a year, cannot be higher than 21</a:t>
            </a:r>
            <a:r>
              <a:rPr lang="lv-LV" sz="2000" b="1" dirty="0">
                <a:solidFill>
                  <a:schemeClr val="tx1"/>
                </a:solidFill>
                <a:latin typeface="Calibri" panose="020F0502020204030204" pitchFamily="34" charset="0"/>
                <a:cs typeface="Times New Roman" panose="02020603050405020304" pitchFamily="18" charset="0"/>
              </a:rPr>
              <a:t>5 (</a:t>
            </a:r>
            <a:r>
              <a:rPr lang="lv-LV" sz="2000" b="1" dirty="0" err="1">
                <a:solidFill>
                  <a:schemeClr val="tx1"/>
                </a:solidFill>
                <a:latin typeface="Calibri" panose="020F0502020204030204" pitchFamily="34" charset="0"/>
                <a:cs typeface="Times New Roman" panose="02020603050405020304" pitchFamily="18" charset="0"/>
              </a:rPr>
              <a:t>or</a:t>
            </a:r>
            <a:r>
              <a:rPr lang="lv-LV" sz="2000" b="1" dirty="0">
                <a:solidFill>
                  <a:schemeClr val="tx1"/>
                </a:solidFill>
                <a:latin typeface="Calibri" panose="020F0502020204030204" pitchFamily="34" charset="0"/>
                <a:cs typeface="Times New Roman" panose="02020603050405020304" pitchFamily="18" charset="0"/>
              </a:rPr>
              <a:t> 215 x 8 = 1720 </a:t>
            </a:r>
            <a:r>
              <a:rPr lang="lv-LV" sz="2000" b="1" dirty="0" err="1">
                <a:solidFill>
                  <a:schemeClr val="tx1"/>
                </a:solidFill>
                <a:latin typeface="Calibri" panose="020F0502020204030204" pitchFamily="34" charset="0"/>
                <a:cs typeface="Times New Roman" panose="02020603050405020304" pitchFamily="18" charset="0"/>
              </a:rPr>
              <a:t>hours</a:t>
            </a:r>
            <a:r>
              <a:rPr lang="lv-LV" sz="2000" b="1" dirty="0">
                <a:solidFill>
                  <a:schemeClr val="tx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xmlns="" val="8832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69D54C-4480-7669-37DA-BDBB476FE529}"/>
              </a:ext>
            </a:extLst>
          </p:cNvPr>
          <p:cNvSpPr txBox="1"/>
          <p:nvPr/>
        </p:nvSpPr>
        <p:spPr>
          <a:xfrm>
            <a:off x="1581720" y="427408"/>
            <a:ext cx="6617369" cy="1077218"/>
          </a:xfrm>
          <a:prstGeom prst="rect">
            <a:avLst/>
          </a:prstGeom>
          <a:noFill/>
        </p:spPr>
        <p:txBody>
          <a:bodyPr wrap="square" rtlCol="0">
            <a:spAutoFit/>
          </a:bodyPr>
          <a:lstStyle/>
          <a:p>
            <a:r>
              <a:rPr lang="x-none" sz="3200" dirty="0">
                <a:latin typeface="Calibri" panose="020F0502020204030204" pitchFamily="34" charset="0"/>
                <a:cs typeface="Calibri" panose="020F0502020204030204" pitchFamily="34" charset="0"/>
              </a:rPr>
              <a:t>The process of project approval </a:t>
            </a:r>
          </a:p>
          <a:p>
            <a:endParaRPr lang="x-none" sz="3200" dirty="0">
              <a:latin typeface="Calibri" panose="020F0502020204030204" pitchFamily="34" charset="0"/>
              <a:cs typeface="Calibri" panose="020F0502020204030204" pitchFamily="34" charset="0"/>
            </a:endParaRPr>
          </a:p>
        </p:txBody>
      </p:sp>
      <p:graphicFrame>
        <p:nvGraphicFramePr>
          <p:cNvPr id="6" name="TextBox 3">
            <a:extLst>
              <a:ext uri="{FF2B5EF4-FFF2-40B4-BE49-F238E27FC236}">
                <a16:creationId xmlns:a16="http://schemas.microsoft.com/office/drawing/2014/main" xmlns="" id="{62BF0BC1-14EC-51F8-AE32-996E87D4CFD3}"/>
              </a:ext>
            </a:extLst>
          </p:cNvPr>
          <p:cNvGraphicFramePr/>
          <p:nvPr/>
        </p:nvGraphicFramePr>
        <p:xfrm>
          <a:off x="211088" y="1504626"/>
          <a:ext cx="8195412"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a:extLst>
              <a:ext uri="{FF2B5EF4-FFF2-40B4-BE49-F238E27FC236}">
                <a16:creationId xmlns:a16="http://schemas.microsoft.com/office/drawing/2014/main" xmlns="" id="{2E15DAAA-FE1D-1DA4-1D73-41D3613E2E6D}"/>
              </a:ext>
            </a:extLst>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8623970" y="206828"/>
            <a:ext cx="3451432" cy="2231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245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xmlns="" id="{4BE2C112-0D85-AFC7-22F4-E0D592D71FE4}"/>
              </a:ext>
            </a:extLst>
          </p:cNvPr>
          <p:cNvSpPr txBox="1">
            <a:spLocks/>
          </p:cNvSpPr>
          <p:nvPr/>
        </p:nvSpPr>
        <p:spPr>
          <a:xfrm>
            <a:off x="300435" y="1335754"/>
            <a:ext cx="8087445" cy="143709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en-US" sz="2100" b="1" u="sng" dirty="0">
                <a:solidFill>
                  <a:srgbClr val="000000"/>
                </a:solidFill>
                <a:latin typeface="Calibri" panose="020F0502020204030204" pitchFamily="34" charset="0"/>
              </a:rPr>
              <a:t>Article </a:t>
            </a:r>
            <a:r>
              <a:rPr lang="lv-LV" sz="2100" b="1" u="sng" dirty="0">
                <a:solidFill>
                  <a:srgbClr val="000000"/>
                </a:solidFill>
                <a:latin typeface="Calibri" panose="020F0502020204030204" pitchFamily="34" charset="0"/>
              </a:rPr>
              <a:t>21</a:t>
            </a:r>
            <a:r>
              <a:rPr lang="en-US" sz="2100" b="1" u="sng" dirty="0">
                <a:solidFill>
                  <a:srgbClr val="000000"/>
                </a:solidFill>
                <a:latin typeface="Calibri" panose="020F0502020204030204" pitchFamily="34" charset="0"/>
              </a:rPr>
              <a:t> of Terms and conditions</a:t>
            </a:r>
            <a:endParaRPr lang="lv-LV" sz="2100" b="1" u="sng" dirty="0">
              <a:solidFill>
                <a:srgbClr val="000000"/>
              </a:solidFill>
              <a:latin typeface="Calibri" panose="020F0502020204030204" pitchFamily="34" charset="0"/>
            </a:endParaRPr>
          </a:p>
          <a:p>
            <a:pPr algn="just" fontAlgn="base">
              <a:buFont typeface="Wingdings" panose="05000000000000000000" pitchFamily="2" charset="2"/>
              <a:buChar char="q"/>
            </a:pPr>
            <a:r>
              <a:rPr lang="lv-LV" sz="2100" b="1" u="sng" dirty="0">
                <a:solidFill>
                  <a:srgbClr val="000000"/>
                </a:solidFill>
                <a:latin typeface="Calibri" panose="020F0502020204030204" pitchFamily="34" charset="0"/>
              </a:rPr>
              <a:t>2 </a:t>
            </a:r>
            <a:r>
              <a:rPr lang="lv-LV" sz="2100" b="1" u="sng" dirty="0" err="1">
                <a:solidFill>
                  <a:srgbClr val="000000"/>
                </a:solidFill>
                <a:latin typeface="Calibri" panose="020F0502020204030204" pitchFamily="34" charset="0"/>
              </a:rPr>
              <a:t>reports</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during</a:t>
            </a:r>
            <a:r>
              <a:rPr lang="lv-LV" sz="2100" b="1" u="sng" dirty="0">
                <a:solidFill>
                  <a:srgbClr val="000000"/>
                </a:solidFill>
                <a:latin typeface="Calibri" panose="020F0502020204030204" pitchFamily="34" charset="0"/>
              </a:rPr>
              <a:t> project implementation</a:t>
            </a:r>
          </a:p>
          <a:p>
            <a:pPr algn="just" fontAlgn="base">
              <a:buFont typeface="Arial" panose="020B0604020202020204" pitchFamily="34" charset="0"/>
              <a:buChar char="•"/>
            </a:pPr>
            <a:r>
              <a:rPr lang="en-US" sz="2100" dirty="0">
                <a:solidFill>
                  <a:srgbClr val="000000"/>
                </a:solidFill>
                <a:latin typeface="Calibri" panose="020F0502020204030204" pitchFamily="34" charset="0"/>
              </a:rPr>
              <a:t>Additional prefinancing report (1 – 30 month</a:t>
            </a:r>
            <a:r>
              <a:rPr lang="lv-LV" sz="2100" dirty="0">
                <a:solidFill>
                  <a:srgbClr val="000000"/>
                </a:solidFill>
                <a:latin typeface="Calibri" panose="020F0502020204030204" pitchFamily="34" charset="0"/>
              </a:rPr>
              <a:t> / 01/07/2022-31/12/2024)</a:t>
            </a:r>
          </a:p>
          <a:p>
            <a:pPr algn="just" fontAlgn="base">
              <a:buFont typeface="Arial" panose="020B0604020202020204" pitchFamily="34" charset="0"/>
              <a:buChar char="•"/>
            </a:pPr>
            <a:r>
              <a:rPr lang="en-US" sz="2100" dirty="0">
                <a:solidFill>
                  <a:srgbClr val="000000"/>
                </a:solidFill>
                <a:latin typeface="Calibri" panose="020F0502020204030204" pitchFamily="34" charset="0"/>
              </a:rPr>
              <a:t>Periodic report (FINAL report) (31 – 60 month</a:t>
            </a:r>
            <a:r>
              <a:rPr lang="lv-LV" sz="2100" dirty="0">
                <a:solidFill>
                  <a:srgbClr val="000000"/>
                </a:solidFill>
                <a:latin typeface="Calibri" panose="020F0502020204030204" pitchFamily="34" charset="0"/>
              </a:rPr>
              <a:t> / 01/01/2025-30/06/2027)</a:t>
            </a:r>
          </a:p>
        </p:txBody>
      </p:sp>
      <p:sp>
        <p:nvSpPr>
          <p:cNvPr id="5" name="Content Placeholder 3">
            <a:extLst>
              <a:ext uri="{FF2B5EF4-FFF2-40B4-BE49-F238E27FC236}">
                <a16:creationId xmlns:a16="http://schemas.microsoft.com/office/drawing/2014/main" xmlns="" id="{AC12F513-4C43-F50F-47DA-3CDAB4BC9131}"/>
              </a:ext>
            </a:extLst>
          </p:cNvPr>
          <p:cNvSpPr txBox="1">
            <a:spLocks/>
          </p:cNvSpPr>
          <p:nvPr/>
        </p:nvSpPr>
        <p:spPr>
          <a:xfrm>
            <a:off x="233058" y="2950843"/>
            <a:ext cx="11837022" cy="19387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b="1" u="sng" dirty="0" err="1">
                <a:solidFill>
                  <a:srgbClr val="000000"/>
                </a:solidFill>
                <a:latin typeface="Calibri" panose="020F0502020204030204" pitchFamily="34" charset="0"/>
              </a:rPr>
              <a:t>Each</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report</a:t>
            </a:r>
            <a:r>
              <a:rPr lang="lv-LV" b="1" u="sng" dirty="0">
                <a:solidFill>
                  <a:srgbClr val="000000"/>
                </a:solidFill>
                <a:latin typeface="Calibri" panose="020F0502020204030204" pitchFamily="34" charset="0"/>
              </a:rPr>
              <a:t>  - 2 </a:t>
            </a:r>
            <a:r>
              <a:rPr lang="lv-LV" b="1" u="sng" dirty="0" err="1">
                <a:solidFill>
                  <a:srgbClr val="000000"/>
                </a:solidFill>
                <a:latin typeface="Calibri" panose="020F0502020204030204" pitchFamily="34" charset="0"/>
              </a:rPr>
              <a:t>parts</a:t>
            </a:r>
            <a:r>
              <a:rPr lang="lv-LV" b="1" u="sng" dirty="0">
                <a:solidFill>
                  <a:srgbClr val="000000"/>
                </a:solidFill>
                <a:latin typeface="Calibri" panose="020F0502020204030204" pitchFamily="34" charset="0"/>
              </a:rPr>
              <a:t>: </a:t>
            </a:r>
            <a:r>
              <a:rPr lang="lv-LV" b="1" u="sng" dirty="0" err="1">
                <a:solidFill>
                  <a:srgbClr val="000000"/>
                </a:solidFill>
                <a:latin typeface="Calibri" panose="020F0502020204030204" pitchFamily="34" charset="0"/>
              </a:rPr>
              <a:t>Technical</a:t>
            </a:r>
            <a:r>
              <a:rPr lang="lv-LV" b="1" u="sng" dirty="0">
                <a:solidFill>
                  <a:srgbClr val="000000"/>
                </a:solidFill>
                <a:latin typeface="Calibri" panose="020F0502020204030204" pitchFamily="34" charset="0"/>
              </a:rPr>
              <a:t> part and </a:t>
            </a:r>
            <a:r>
              <a:rPr lang="lv-LV" b="1" u="sng" dirty="0" err="1">
                <a:solidFill>
                  <a:srgbClr val="000000"/>
                </a:solidFill>
                <a:latin typeface="Calibri" panose="020F0502020204030204" pitchFamily="34" charset="0"/>
              </a:rPr>
              <a:t>Financial</a:t>
            </a:r>
            <a:r>
              <a:rPr lang="lv-LV" b="1" u="sng" dirty="0">
                <a:solidFill>
                  <a:srgbClr val="000000"/>
                </a:solidFill>
                <a:latin typeface="Calibri" panose="020F0502020204030204" pitchFamily="34" charset="0"/>
              </a:rPr>
              <a:t> part</a:t>
            </a:r>
          </a:p>
          <a:p>
            <a:pPr algn="just" fontAlgn="base">
              <a:buFont typeface="Arial" panose="020B0604020202020204" pitchFamily="34" charset="0"/>
              <a:buChar char="•"/>
            </a:pPr>
            <a:r>
              <a:rPr lang="lv-LV" altLang="lv-LV" dirty="0" err="1">
                <a:solidFill>
                  <a:schemeClr val="tx1"/>
                </a:solidFill>
                <a:latin typeface="Calibri" panose="020F0502020204030204" pitchFamily="34" charset="0"/>
                <a:cs typeface="Calibri" panose="020F0502020204030204" pitchFamily="34" charset="0"/>
              </a:rPr>
              <a:t>Submission</a:t>
            </a:r>
            <a:r>
              <a:rPr lang="lv-LV" altLang="lv-LV" dirty="0">
                <a:solidFill>
                  <a:srgbClr val="000000"/>
                </a:solidFill>
                <a:latin typeface="Calibri" panose="020F0502020204030204" pitchFamily="34" charset="0"/>
                <a:cs typeface="Calibri" panose="020F0502020204030204" pitchFamily="34" charset="0"/>
              </a:rPr>
              <a:t> </a:t>
            </a:r>
            <a:r>
              <a:rPr lang="lv-LV" altLang="lv-LV" dirty="0" err="1">
                <a:solidFill>
                  <a:srgbClr val="000000"/>
                </a:solidFill>
                <a:latin typeface="Calibri" panose="020F0502020204030204" pitchFamily="34" charset="0"/>
                <a:cs typeface="Calibri" panose="020F0502020204030204" pitchFamily="34" charset="0"/>
              </a:rPr>
              <a:t>via</a:t>
            </a:r>
            <a:r>
              <a:rPr lang="lv-LV" altLang="lv-LV" dirty="0">
                <a:solidFill>
                  <a:srgbClr val="000000"/>
                </a:solidFill>
                <a:latin typeface="Calibri" panose="020F0502020204030204" pitchFamily="34" charset="0"/>
                <a:cs typeface="Calibri" panose="020F0502020204030204" pitchFamily="34" charset="0"/>
              </a:rPr>
              <a:t> PORTAL </a:t>
            </a:r>
            <a:r>
              <a:rPr lang="lv-LV" altLang="lv-LV" dirty="0">
                <a:solidFill>
                  <a:schemeClr val="tx1"/>
                </a:solidFill>
                <a:latin typeface="Calibri" panose="020F0502020204030204" pitchFamily="34" charset="0"/>
                <a:cs typeface="Calibri" panose="020F0502020204030204" pitchFamily="34" charset="0"/>
              </a:rPr>
              <a:t>(</a:t>
            </a:r>
            <a:r>
              <a:rPr lang="lv-LV" b="0" i="0" u="sng" strike="noStrike" dirty="0">
                <a:solidFill>
                  <a:srgbClr val="1155CC"/>
                </a:solidFill>
                <a:effectLst/>
                <a:latin typeface="Times New Roman" panose="02020603050405020304" pitchFamily="18" charset="0"/>
                <a:hlinkClick r:id="rId2"/>
              </a:rPr>
              <a:t>https://ec.europa.eu/info/funding-tenders/opportunities/portal/screen/myarea/projects</a:t>
            </a:r>
            <a:r>
              <a:rPr lang="lv-LV" b="0" i="0" u="sng" strike="noStrike" dirty="0">
                <a:solidFill>
                  <a:schemeClr val="tx1"/>
                </a:solidFill>
                <a:effectLst/>
                <a:latin typeface="Times New Roman" panose="02020603050405020304" pitchFamily="18" charset="0"/>
              </a:rPr>
              <a:t>)</a:t>
            </a:r>
            <a:endParaRPr lang="lv-LV" dirty="0">
              <a:solidFill>
                <a:schemeClr val="tx1"/>
              </a:solidFill>
              <a:latin typeface="Calibri" panose="020F0502020204030204" pitchFamily="34" charset="0"/>
            </a:endParaRPr>
          </a:p>
          <a:p>
            <a:pPr algn="just" fontAlgn="base">
              <a:buFont typeface="Arial" panose="020B0604020202020204" pitchFamily="34" charset="0"/>
              <a:buChar char="•"/>
            </a:pPr>
            <a:r>
              <a:rPr lang="lv-LV" altLang="lv-LV" dirty="0" err="1">
                <a:solidFill>
                  <a:schemeClr val="tx1"/>
                </a:solidFill>
                <a:latin typeface="Calibri" panose="020F0502020204030204" pitchFamily="34" charset="0"/>
                <a:cs typeface="Calibri" panose="020F0502020204030204" pitchFamily="34" charset="0"/>
              </a:rPr>
              <a:t>Templates</a:t>
            </a:r>
            <a:r>
              <a:rPr lang="lv-LV" altLang="lv-LV" dirty="0">
                <a:solidFill>
                  <a:schemeClr val="tx1"/>
                </a:solidFill>
                <a:latin typeface="Calibri" panose="020F0502020204030204" pitchFamily="34" charset="0"/>
                <a:cs typeface="Calibri" panose="020F0502020204030204" pitchFamily="34" charset="0"/>
              </a:rPr>
              <a:t> – </a:t>
            </a:r>
            <a:r>
              <a:rPr lang="lv-LV" altLang="lv-LV" dirty="0" err="1">
                <a:solidFill>
                  <a:schemeClr val="tx1"/>
                </a:solidFill>
                <a:latin typeface="Calibri" panose="020F0502020204030204" pitchFamily="34" charset="0"/>
                <a:cs typeface="Calibri" panose="020F0502020204030204" pitchFamily="34" charset="0"/>
              </a:rPr>
              <a:t>general</a:t>
            </a:r>
            <a:endParaRPr lang="lv-LV" altLang="lv-LV" dirty="0">
              <a:solidFill>
                <a:schemeClr val="tx1"/>
              </a:solidFill>
              <a:latin typeface="Calibri" panose="020F0502020204030204" pitchFamily="34" charset="0"/>
              <a:cs typeface="Calibri" panose="020F0502020204030204" pitchFamily="34" charset="0"/>
            </a:endParaRPr>
          </a:p>
          <a:p>
            <a:pPr algn="just" fontAlgn="base">
              <a:buFont typeface="Arial" panose="020B0604020202020204" pitchFamily="34" charset="0"/>
              <a:buChar char="•"/>
            </a:pPr>
            <a:r>
              <a:rPr lang="lv-LV" altLang="lv-LV" dirty="0" err="1">
                <a:solidFill>
                  <a:schemeClr val="tx1"/>
                </a:solidFill>
                <a:latin typeface="Calibri" panose="020F0502020204030204" pitchFamily="34" charset="0"/>
                <a:cs typeface="Calibri" panose="020F0502020204030204" pitchFamily="34" charset="0"/>
              </a:rPr>
              <a:t>Financial</a:t>
            </a:r>
            <a:r>
              <a:rPr lang="lv-LV" altLang="lv-LV" dirty="0">
                <a:solidFill>
                  <a:schemeClr val="tx1"/>
                </a:solidFill>
                <a:latin typeface="Calibri" panose="020F0502020204030204" pitchFamily="34" charset="0"/>
                <a:cs typeface="Calibri" panose="020F0502020204030204" pitchFamily="34" charset="0"/>
              </a:rPr>
              <a:t> part </a:t>
            </a:r>
            <a:r>
              <a:rPr lang="lv-LV" altLang="lv-LV" dirty="0" err="1">
                <a:solidFill>
                  <a:schemeClr val="tx1"/>
                </a:solidFill>
                <a:latin typeface="Calibri" panose="020F0502020204030204" pitchFamily="34" charset="0"/>
                <a:cs typeface="Calibri" panose="020F0502020204030204" pitchFamily="34" charset="0"/>
              </a:rPr>
              <a:t>includes</a:t>
            </a:r>
            <a:r>
              <a:rPr lang="lv-LV" altLang="lv-LV" dirty="0">
                <a:solidFill>
                  <a:schemeClr val="tx1"/>
                </a:solidFill>
                <a:latin typeface="Calibri" panose="020F0502020204030204" pitchFamily="34" charset="0"/>
                <a:cs typeface="Calibri" panose="020F0502020204030204" pitchFamily="34" charset="0"/>
              </a:rPr>
              <a:t> – </a:t>
            </a:r>
            <a:r>
              <a:rPr lang="lv-LV" altLang="lv-LV" dirty="0" err="1">
                <a:solidFill>
                  <a:schemeClr val="tx1"/>
                </a:solidFill>
                <a:latin typeface="Calibri" panose="020F0502020204030204" pitchFamily="34" charset="0"/>
                <a:cs typeface="Calibri" panose="020F0502020204030204" pitchFamily="34" charset="0"/>
              </a:rPr>
              <a:t>detailed</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financial</a:t>
            </a:r>
            <a:r>
              <a:rPr lang="lv-LV" altLang="lv-LV" dirty="0">
                <a:solidFill>
                  <a:schemeClr val="tx1"/>
                </a:solidFill>
                <a:latin typeface="Calibri" panose="020F0502020204030204" pitchFamily="34" charset="0"/>
                <a:cs typeface="Calibri" panose="020F0502020204030204" pitchFamily="34" charset="0"/>
              </a:rPr>
              <a:t> </a:t>
            </a:r>
            <a:r>
              <a:rPr lang="lv-LV" altLang="lv-LV" dirty="0" err="1">
                <a:solidFill>
                  <a:schemeClr val="tx1"/>
                </a:solidFill>
                <a:latin typeface="Calibri" panose="020F0502020204030204" pitchFamily="34" charset="0"/>
                <a:cs typeface="Calibri" panose="020F0502020204030204" pitchFamily="34" charset="0"/>
              </a:rPr>
              <a:t>statement</a:t>
            </a:r>
            <a:r>
              <a:rPr lang="lv-LV" altLang="lv-LV" dirty="0">
                <a:solidFill>
                  <a:schemeClr val="tx1"/>
                </a:solidFill>
                <a:latin typeface="Calibri" panose="020F0502020204030204" pitchFamily="34" charset="0"/>
                <a:cs typeface="Calibri" panose="020F0502020204030204" pitchFamily="34" charset="0"/>
              </a:rPr>
              <a:t> </a:t>
            </a:r>
            <a:r>
              <a:rPr lang="lv-LV" altLang="lv-LV" b="1" u="sng" dirty="0">
                <a:solidFill>
                  <a:schemeClr val="tx1"/>
                </a:solidFill>
                <a:latin typeface="Calibri" panose="020F0502020204030204" pitchFamily="34" charset="0"/>
                <a:cs typeface="Calibri" panose="020F0502020204030204" pitchFamily="34" charset="0"/>
              </a:rPr>
              <a:t>(no </a:t>
            </a:r>
            <a:r>
              <a:rPr lang="lv-LV" altLang="lv-LV" b="1" u="sng" dirty="0" err="1">
                <a:solidFill>
                  <a:schemeClr val="tx1"/>
                </a:solidFill>
                <a:latin typeface="Calibri" panose="020F0502020204030204" pitchFamily="34" charset="0"/>
                <a:cs typeface="Calibri" panose="020F0502020204030204" pitchFamily="34" charset="0"/>
              </a:rPr>
              <a:t>templates</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yet</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available</a:t>
            </a:r>
            <a:r>
              <a:rPr lang="lv-LV" altLang="lv-LV" b="1" u="sng" dirty="0">
                <a:solidFill>
                  <a:schemeClr val="tx1"/>
                </a:solidFill>
                <a:latin typeface="Calibri" panose="020F0502020204030204" pitchFamily="34" charset="0"/>
                <a:cs typeface="Calibri" panose="020F0502020204030204" pitchFamily="34" charset="0"/>
              </a:rPr>
              <a:t>)</a:t>
            </a:r>
          </a:p>
          <a:p>
            <a:pPr algn="just" fontAlgn="base">
              <a:buFont typeface="Arial" panose="020B0604020202020204" pitchFamily="34" charset="0"/>
              <a:buChar char="•"/>
            </a:pPr>
            <a:r>
              <a:rPr lang="lv-LV" altLang="lv-LV" b="1" u="sng" dirty="0">
                <a:solidFill>
                  <a:schemeClr val="tx1"/>
                </a:solidFill>
                <a:latin typeface="Calibri" panose="020F0502020204030204" pitchFamily="34" charset="0"/>
                <a:cs typeface="Calibri" panose="020F0502020204030204" pitchFamily="34" charset="0"/>
              </a:rPr>
              <a:t>More </a:t>
            </a:r>
            <a:r>
              <a:rPr lang="lv-LV" altLang="lv-LV" b="1" u="sng" dirty="0" err="1">
                <a:solidFill>
                  <a:schemeClr val="tx1"/>
                </a:solidFill>
                <a:latin typeface="Calibri" panose="020F0502020204030204" pitchFamily="34" charset="0"/>
                <a:cs typeface="Calibri" panose="020F0502020204030204" pitchFamily="34" charset="0"/>
              </a:rPr>
              <a:t>clear</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information</a:t>
            </a:r>
            <a:r>
              <a:rPr lang="lv-LV" altLang="lv-LV" b="1" u="sng" dirty="0">
                <a:solidFill>
                  <a:schemeClr val="tx1"/>
                </a:solidFill>
                <a:latin typeface="Calibri" panose="020F0502020204030204" pitchFamily="34" charset="0"/>
                <a:cs typeface="Calibri" panose="020F0502020204030204" pitchFamily="34" charset="0"/>
              </a:rPr>
              <a:t> – </a:t>
            </a:r>
            <a:r>
              <a:rPr lang="lv-LV" altLang="lv-LV" b="1" u="sng" dirty="0" err="1">
                <a:solidFill>
                  <a:schemeClr val="tx1"/>
                </a:solidFill>
                <a:latin typeface="Calibri" panose="020F0502020204030204" pitchFamily="34" charset="0"/>
                <a:cs typeface="Calibri" panose="020F0502020204030204" pitchFamily="34" charset="0"/>
              </a:rPr>
              <a:t>when</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we</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will</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have</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Financial</a:t>
            </a:r>
            <a:r>
              <a:rPr lang="lv-LV" altLang="lv-LV" b="1" u="sng" dirty="0">
                <a:solidFill>
                  <a:schemeClr val="tx1"/>
                </a:solidFill>
                <a:latin typeface="Calibri" panose="020F0502020204030204" pitchFamily="34" charset="0"/>
                <a:cs typeface="Calibri" panose="020F0502020204030204" pitchFamily="34" charset="0"/>
              </a:rPr>
              <a:t> monitoring </a:t>
            </a:r>
            <a:r>
              <a:rPr lang="lv-LV" altLang="lv-LV" b="1" u="sng" dirty="0" err="1">
                <a:solidFill>
                  <a:schemeClr val="tx1"/>
                </a:solidFill>
                <a:latin typeface="Calibri" panose="020F0502020204030204" pitchFamily="34" charset="0"/>
                <a:cs typeface="Calibri" panose="020F0502020204030204" pitchFamily="34" charset="0"/>
              </a:rPr>
              <a:t>expert</a:t>
            </a:r>
            <a:r>
              <a:rPr lang="lv-LV" altLang="lv-LV" b="1" u="sng" dirty="0">
                <a:solidFill>
                  <a:schemeClr val="tx1"/>
                </a:solidFill>
                <a:latin typeface="Calibri" panose="020F0502020204030204" pitchFamily="34" charset="0"/>
                <a:cs typeface="Calibri" panose="020F0502020204030204" pitchFamily="34" charset="0"/>
              </a:rPr>
              <a:t> of CINEA </a:t>
            </a:r>
            <a:r>
              <a:rPr lang="lv-LV" altLang="lv-LV" b="1" u="sng" dirty="0" err="1">
                <a:solidFill>
                  <a:schemeClr val="tx1"/>
                </a:solidFill>
                <a:latin typeface="Calibri" panose="020F0502020204030204" pitchFamily="34" charset="0"/>
                <a:cs typeface="Calibri" panose="020F0502020204030204" pitchFamily="34" charset="0"/>
              </a:rPr>
              <a:t>for</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our</a:t>
            </a:r>
            <a:r>
              <a:rPr lang="lv-LV" altLang="lv-LV" b="1" u="sng" dirty="0">
                <a:solidFill>
                  <a:schemeClr val="tx1"/>
                </a:solidFill>
                <a:latin typeface="Calibri" panose="020F0502020204030204" pitchFamily="34" charset="0"/>
                <a:cs typeface="Calibri" panose="020F0502020204030204" pitchFamily="34" charset="0"/>
              </a:rPr>
              <a:t> project and </a:t>
            </a:r>
            <a:r>
              <a:rPr lang="lv-LV" altLang="lv-LV" b="1" u="sng" dirty="0" err="1">
                <a:solidFill>
                  <a:schemeClr val="tx1"/>
                </a:solidFill>
                <a:latin typeface="Calibri" panose="020F0502020204030204" pitchFamily="34" charset="0"/>
                <a:cs typeface="Calibri" panose="020F0502020204030204" pitchFamily="34" charset="0"/>
              </a:rPr>
              <a:t>after</a:t>
            </a:r>
            <a:r>
              <a:rPr lang="lv-LV" altLang="lv-LV" b="1" u="sng" dirty="0">
                <a:solidFill>
                  <a:schemeClr val="tx1"/>
                </a:solidFill>
                <a:latin typeface="Calibri" panose="020F0502020204030204" pitchFamily="34" charset="0"/>
                <a:cs typeface="Calibri" panose="020F0502020204030204" pitchFamily="34" charset="0"/>
              </a:rPr>
              <a:t> KICK-OFF </a:t>
            </a:r>
            <a:r>
              <a:rPr lang="lv-LV" altLang="lv-LV" b="1" u="sng" dirty="0" err="1">
                <a:solidFill>
                  <a:schemeClr val="tx1"/>
                </a:solidFill>
                <a:latin typeface="Calibri" panose="020F0502020204030204" pitchFamily="34" charset="0"/>
                <a:cs typeface="Calibri" panose="020F0502020204030204" pitchFamily="34" charset="0"/>
              </a:rPr>
              <a:t>meeting</a:t>
            </a:r>
            <a:r>
              <a:rPr lang="lv-LV" altLang="lv-LV" b="1" u="sng" dirty="0">
                <a:solidFill>
                  <a:schemeClr val="tx1"/>
                </a:solidFill>
                <a:latin typeface="Calibri" panose="020F0502020204030204" pitchFamily="34" charset="0"/>
                <a:cs typeface="Calibri" panose="020F0502020204030204" pitchFamily="34" charset="0"/>
              </a:rPr>
              <a:t> </a:t>
            </a:r>
            <a:r>
              <a:rPr lang="lv-LV" altLang="lv-LV" b="1" u="sng" dirty="0" err="1">
                <a:solidFill>
                  <a:schemeClr val="tx1"/>
                </a:solidFill>
                <a:latin typeface="Calibri" panose="020F0502020204030204" pitchFamily="34" charset="0"/>
                <a:cs typeface="Calibri" panose="020F0502020204030204" pitchFamily="34" charset="0"/>
              </a:rPr>
              <a:t>from</a:t>
            </a:r>
            <a:r>
              <a:rPr lang="lv-LV" altLang="lv-LV" b="1" u="sng" dirty="0">
                <a:solidFill>
                  <a:schemeClr val="tx1"/>
                </a:solidFill>
                <a:latin typeface="Calibri" panose="020F0502020204030204" pitchFamily="34" charset="0"/>
                <a:cs typeface="Calibri" panose="020F0502020204030204" pitchFamily="34" charset="0"/>
              </a:rPr>
              <a:t> CINEA </a:t>
            </a:r>
            <a:r>
              <a:rPr lang="lv-LV" altLang="lv-LV" b="1" u="sng" dirty="0" err="1">
                <a:solidFill>
                  <a:schemeClr val="tx1"/>
                </a:solidFill>
                <a:latin typeface="Calibri" panose="020F0502020204030204" pitchFamily="34" charset="0"/>
                <a:cs typeface="Calibri" panose="020F0502020204030204" pitchFamily="34" charset="0"/>
              </a:rPr>
              <a:t>side</a:t>
            </a:r>
            <a:endParaRPr lang="lv-LV" altLang="lv-LV" b="1" u="sng" dirty="0">
              <a:solidFill>
                <a:schemeClr val="tx1"/>
              </a:solidFill>
              <a:latin typeface="Calibri" panose="020F0502020204030204" pitchFamily="34" charset="0"/>
              <a:cs typeface="Calibri" panose="020F0502020204030204" pitchFamily="34" charset="0"/>
            </a:endParaRPr>
          </a:p>
        </p:txBody>
      </p:sp>
      <p:sp>
        <p:nvSpPr>
          <p:cNvPr id="6" name="Content Placeholder 3">
            <a:extLst>
              <a:ext uri="{FF2B5EF4-FFF2-40B4-BE49-F238E27FC236}">
                <a16:creationId xmlns:a16="http://schemas.microsoft.com/office/drawing/2014/main" xmlns="" id="{B21F01B9-14DA-269A-FB4F-36B82CBC122C}"/>
              </a:ext>
            </a:extLst>
          </p:cNvPr>
          <p:cNvSpPr txBox="1">
            <a:spLocks/>
          </p:cNvSpPr>
          <p:nvPr/>
        </p:nvSpPr>
        <p:spPr>
          <a:xfrm>
            <a:off x="233057" y="5245629"/>
            <a:ext cx="11837021" cy="17587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buFont typeface="Wingdings" panose="05000000000000000000" pitchFamily="2" charset="2"/>
              <a:buChar char="q"/>
            </a:pPr>
            <a:r>
              <a:rPr lang="lv-LV" sz="2100" b="1" u="sng" dirty="0" err="1">
                <a:solidFill>
                  <a:srgbClr val="000000"/>
                </a:solidFill>
                <a:latin typeface="Calibri" panose="020F0502020204030204" pitchFamily="34" charset="0"/>
              </a:rPr>
              <a:t>Regular</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reporting</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from</a:t>
            </a:r>
            <a:r>
              <a:rPr lang="lv-LV" sz="2100" b="1" u="sng" dirty="0">
                <a:solidFill>
                  <a:srgbClr val="000000"/>
                </a:solidFill>
                <a:latin typeface="Calibri" panose="020F0502020204030204" pitchFamily="34" charset="0"/>
              </a:rPr>
              <a:t> all </a:t>
            </a:r>
            <a:r>
              <a:rPr lang="lv-LV" sz="2100" b="1" u="sng" dirty="0" err="1">
                <a:solidFill>
                  <a:srgbClr val="000000"/>
                </a:solidFill>
                <a:latin typeface="Calibri" panose="020F0502020204030204" pitchFamily="34" charset="0"/>
              </a:rPr>
              <a:t>partners</a:t>
            </a:r>
            <a:r>
              <a:rPr lang="lv-LV" sz="2100" b="1" u="sng" dirty="0">
                <a:solidFill>
                  <a:srgbClr val="000000"/>
                </a:solidFill>
                <a:latin typeface="Calibri" panose="020F0502020204030204" pitchFamily="34" charset="0"/>
              </a:rPr>
              <a:t> to UL </a:t>
            </a:r>
            <a:r>
              <a:rPr lang="lv-LV" sz="2100" b="1" u="sng" dirty="0" err="1">
                <a:solidFill>
                  <a:srgbClr val="000000"/>
                </a:solidFill>
                <a:latin typeface="Calibri" panose="020F0502020204030204" pitchFamily="34" charset="0"/>
              </a:rPr>
              <a:t>will</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be</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required</a:t>
            </a:r>
            <a:r>
              <a:rPr lang="lv-LV" sz="2100" b="1" u="sng" dirty="0">
                <a:solidFill>
                  <a:srgbClr val="000000"/>
                </a:solidFill>
                <a:latin typeface="Calibri" panose="020F0502020204030204" pitchFamily="34" charset="0"/>
              </a:rPr>
              <a:t> – </a:t>
            </a:r>
            <a:r>
              <a:rPr lang="lv-LV" sz="2100" b="1" u="sng" dirty="0" err="1">
                <a:solidFill>
                  <a:srgbClr val="000000"/>
                </a:solidFill>
                <a:latin typeface="Calibri" panose="020F0502020204030204" pitchFamily="34" charset="0"/>
              </a:rPr>
              <a:t>each</a:t>
            </a:r>
            <a:r>
              <a:rPr lang="lv-LV" sz="2100" b="1" u="sng" dirty="0">
                <a:solidFill>
                  <a:srgbClr val="000000"/>
                </a:solidFill>
                <a:latin typeface="Calibri" panose="020F0502020204030204" pitchFamily="34" charset="0"/>
              </a:rPr>
              <a:t> 6 </a:t>
            </a:r>
            <a:r>
              <a:rPr lang="lv-LV" sz="2100" b="1" u="sng" dirty="0" err="1">
                <a:solidFill>
                  <a:srgbClr val="000000"/>
                </a:solidFill>
                <a:latin typeface="Calibri" panose="020F0502020204030204" pitchFamily="34" charset="0"/>
              </a:rPr>
              <a:t>months</a:t>
            </a:r>
            <a:r>
              <a:rPr lang="lv-LV" sz="2100" b="1" u="sng" dirty="0">
                <a:solidFill>
                  <a:srgbClr val="000000"/>
                </a:solidFill>
                <a:latin typeface="Calibri" panose="020F0502020204030204" pitchFamily="34" charset="0"/>
              </a:rPr>
              <a:t> </a:t>
            </a:r>
            <a:r>
              <a:rPr lang="lv-LV" sz="2100" b="1" u="sng" dirty="0" err="1">
                <a:solidFill>
                  <a:srgbClr val="000000"/>
                </a:solidFill>
                <a:latin typeface="Calibri" panose="020F0502020204030204" pitchFamily="34" charset="0"/>
              </a:rPr>
              <a:t>via</a:t>
            </a:r>
            <a:r>
              <a:rPr lang="lv-LV" sz="2100" b="1" u="sng" dirty="0">
                <a:solidFill>
                  <a:srgbClr val="000000"/>
                </a:solidFill>
                <a:latin typeface="Calibri" panose="020F0502020204030204" pitchFamily="34" charset="0"/>
              </a:rPr>
              <a:t> </a:t>
            </a:r>
            <a:r>
              <a:rPr lang="en-US" sz="2100" b="1" u="sng" dirty="0">
                <a:solidFill>
                  <a:srgbClr val="000000"/>
                </a:solidFill>
                <a:latin typeface="Calibri" panose="020F0502020204030204" pitchFamily="34" charset="0"/>
              </a:rPr>
              <a:t>management web application for administration and control of project costs</a:t>
            </a:r>
            <a:r>
              <a:rPr lang="lv-LV" sz="2100" b="1" u="sng" dirty="0">
                <a:solidFill>
                  <a:srgbClr val="000000"/>
                </a:solidFill>
                <a:latin typeface="Calibri" panose="020F0502020204030204" pitchFamily="34" charset="0"/>
              </a:rPr>
              <a:t> – Project </a:t>
            </a:r>
            <a:r>
              <a:rPr lang="lv-LV" sz="2100" b="1" u="sng" dirty="0" err="1">
                <a:solidFill>
                  <a:srgbClr val="000000"/>
                </a:solidFill>
                <a:latin typeface="Calibri" panose="020F0502020204030204" pitchFamily="34" charset="0"/>
              </a:rPr>
              <a:t>electronic</a:t>
            </a:r>
            <a:r>
              <a:rPr lang="lv-LV" sz="2100" b="1" u="sng" dirty="0">
                <a:solidFill>
                  <a:srgbClr val="000000"/>
                </a:solidFill>
                <a:latin typeface="Calibri" panose="020F0502020204030204" pitchFamily="34" charset="0"/>
              </a:rPr>
              <a:t> monitoring </a:t>
            </a:r>
            <a:r>
              <a:rPr lang="lv-LV" sz="2100" b="1" u="sng" dirty="0" err="1">
                <a:solidFill>
                  <a:srgbClr val="000000"/>
                </a:solidFill>
                <a:latin typeface="Calibri" panose="020F0502020204030204" pitchFamily="34" charset="0"/>
              </a:rPr>
              <a:t>system</a:t>
            </a:r>
            <a:endParaRPr lang="lv-LV" sz="2100" b="1" u="sng" dirty="0">
              <a:solidFill>
                <a:srgbClr val="000000"/>
              </a:solidFill>
              <a:latin typeface="Calibri" panose="020F0502020204030204" pitchFamily="34" charset="0"/>
            </a:endParaRPr>
          </a:p>
          <a:p>
            <a:pPr algn="just" fontAlgn="base">
              <a:buFont typeface="Arial" panose="020B0604020202020204" pitchFamily="34" charset="0"/>
              <a:buChar char="•"/>
            </a:pPr>
            <a:r>
              <a:rPr lang="lv-LV" b="1" dirty="0" err="1">
                <a:solidFill>
                  <a:srgbClr val="000000"/>
                </a:solidFill>
                <a:latin typeface="Calibri" panose="020F0502020204030204" pitchFamily="34" charset="0"/>
              </a:rPr>
              <a:t>Uploading</a:t>
            </a:r>
            <a:r>
              <a:rPr lang="lv-LV" b="1" dirty="0">
                <a:solidFill>
                  <a:srgbClr val="000000"/>
                </a:solidFill>
                <a:latin typeface="Calibri" panose="020F0502020204030204" pitchFamily="34" charset="0"/>
              </a:rPr>
              <a:t> documents, </a:t>
            </a:r>
            <a:r>
              <a:rPr lang="lv-LV" b="1" dirty="0" err="1">
                <a:solidFill>
                  <a:srgbClr val="000000"/>
                </a:solidFill>
                <a:latin typeface="Calibri" panose="020F0502020204030204" pitchFamily="34" charset="0"/>
              </a:rPr>
              <a:t>including</a:t>
            </a:r>
            <a:r>
              <a:rPr lang="lv-LV" b="1" dirty="0">
                <a:solidFill>
                  <a:srgbClr val="000000"/>
                </a:solidFill>
                <a:latin typeface="Calibri" panose="020F0502020204030204" pitchFamily="34" charset="0"/>
              </a:rPr>
              <a:t> </a:t>
            </a:r>
            <a:r>
              <a:rPr lang="lv-LV" b="1" dirty="0" err="1">
                <a:solidFill>
                  <a:srgbClr val="000000"/>
                </a:solidFill>
                <a:latin typeface="Calibri" panose="020F0502020204030204" pitchFamily="34" charset="0"/>
              </a:rPr>
              <a:t>timesheets</a:t>
            </a:r>
            <a:r>
              <a:rPr lang="lv-LV" b="1" dirty="0">
                <a:solidFill>
                  <a:srgbClr val="000000"/>
                </a:solidFill>
                <a:latin typeface="Calibri" panose="020F0502020204030204" pitchFamily="34" charset="0"/>
              </a:rPr>
              <a:t>, </a:t>
            </a:r>
            <a:r>
              <a:rPr lang="lv-LV" b="1" dirty="0" err="1">
                <a:solidFill>
                  <a:srgbClr val="000000"/>
                </a:solidFill>
                <a:latin typeface="Calibri" panose="020F0502020204030204" pitchFamily="34" charset="0"/>
              </a:rPr>
              <a:t>possibility</a:t>
            </a:r>
            <a:r>
              <a:rPr lang="lv-LV" b="1" dirty="0">
                <a:solidFill>
                  <a:srgbClr val="000000"/>
                </a:solidFill>
                <a:latin typeface="Calibri" panose="020F0502020204030204" pitchFamily="34" charset="0"/>
              </a:rPr>
              <a:t> </a:t>
            </a:r>
            <a:r>
              <a:rPr lang="lv-LV" b="1" dirty="0" err="1">
                <a:solidFill>
                  <a:srgbClr val="000000"/>
                </a:solidFill>
                <a:latin typeface="Calibri" panose="020F0502020204030204" pitchFamily="34" charset="0"/>
              </a:rPr>
              <a:t>approve</a:t>
            </a:r>
            <a:r>
              <a:rPr lang="lv-LV" b="1" dirty="0">
                <a:solidFill>
                  <a:srgbClr val="000000"/>
                </a:solidFill>
                <a:latin typeface="Calibri" panose="020F0502020204030204" pitchFamily="34" charset="0"/>
              </a:rPr>
              <a:t> the </a:t>
            </a:r>
            <a:r>
              <a:rPr lang="lv-LV" b="1" dirty="0" err="1">
                <a:solidFill>
                  <a:srgbClr val="000000"/>
                </a:solidFill>
                <a:latin typeface="Calibri" panose="020F0502020204030204" pitchFamily="34" charset="0"/>
              </a:rPr>
              <a:t>timesheets</a:t>
            </a:r>
            <a:r>
              <a:rPr lang="lv-LV" b="1" dirty="0">
                <a:solidFill>
                  <a:srgbClr val="000000"/>
                </a:solidFill>
                <a:latin typeface="Calibri" panose="020F0502020204030204" pitchFamily="34" charset="0"/>
              </a:rPr>
              <a:t> </a:t>
            </a:r>
            <a:r>
              <a:rPr lang="lv-LV" b="1" dirty="0" err="1">
                <a:solidFill>
                  <a:srgbClr val="000000"/>
                </a:solidFill>
                <a:latin typeface="Calibri" panose="020F0502020204030204" pitchFamily="34" charset="0"/>
              </a:rPr>
              <a:t>in</a:t>
            </a:r>
            <a:r>
              <a:rPr lang="lv-LV" b="1" dirty="0">
                <a:solidFill>
                  <a:srgbClr val="000000"/>
                </a:solidFill>
                <a:latin typeface="Calibri" panose="020F0502020204030204" pitchFamily="34" charset="0"/>
              </a:rPr>
              <a:t> the project </a:t>
            </a:r>
            <a:r>
              <a:rPr lang="lv-LV" sz="1800" b="1" dirty="0" err="1">
                <a:solidFill>
                  <a:srgbClr val="000000"/>
                </a:solidFill>
                <a:latin typeface="Calibri" panose="020F0502020204030204" pitchFamily="34" charset="0"/>
              </a:rPr>
              <a:t>electronic</a:t>
            </a:r>
            <a:r>
              <a:rPr lang="lv-LV" sz="1800" b="1" dirty="0">
                <a:solidFill>
                  <a:srgbClr val="000000"/>
                </a:solidFill>
                <a:latin typeface="Calibri" panose="020F0502020204030204" pitchFamily="34" charset="0"/>
              </a:rPr>
              <a:t> monitoring </a:t>
            </a:r>
            <a:r>
              <a:rPr lang="lv-LV" sz="1800" b="1" dirty="0" err="1">
                <a:solidFill>
                  <a:srgbClr val="000000"/>
                </a:solidFill>
                <a:latin typeface="Calibri" panose="020F0502020204030204" pitchFamily="34" charset="0"/>
              </a:rPr>
              <a:t>system</a:t>
            </a:r>
            <a:endParaRPr lang="lv-LV" b="1" dirty="0">
              <a:solidFill>
                <a:srgbClr val="000000"/>
              </a:solidFill>
              <a:latin typeface="Calibri" panose="020F0502020204030204" pitchFamily="34" charset="0"/>
            </a:endParaRPr>
          </a:p>
        </p:txBody>
      </p:sp>
      <p:sp>
        <p:nvSpPr>
          <p:cNvPr id="7" name="Title 1">
            <a:extLst>
              <a:ext uri="{FF2B5EF4-FFF2-40B4-BE49-F238E27FC236}">
                <a16:creationId xmlns:a16="http://schemas.microsoft.com/office/drawing/2014/main" xmlns="" id="{8137BDFF-F99E-9B0E-19BF-5339D89D00C5}"/>
              </a:ext>
            </a:extLst>
          </p:cNvPr>
          <p:cNvSpPr txBox="1">
            <a:spLocks/>
          </p:cNvSpPr>
          <p:nvPr/>
        </p:nvSpPr>
        <p:spPr>
          <a:xfrm>
            <a:off x="375385" y="109726"/>
            <a:ext cx="9307630" cy="72637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dirty="0">
                <a:latin typeface="Calibri" panose="020F0502020204030204" pitchFamily="34" charset="0"/>
                <a:cs typeface="Calibri" panose="020F0502020204030204" pitchFamily="34" charset="0"/>
              </a:rPr>
              <a:t>4. TECHNICAL REPORTS and FINANCIAL STATEMENTS</a:t>
            </a:r>
          </a:p>
        </p:txBody>
      </p:sp>
      <p:pic>
        <p:nvPicPr>
          <p:cNvPr id="4" name="Picture 2">
            <a:extLst>
              <a:ext uri="{FF2B5EF4-FFF2-40B4-BE49-F238E27FC236}">
                <a16:creationId xmlns:a16="http://schemas.microsoft.com/office/drawing/2014/main" xmlns="" id="{B931A7C9-D2C4-59FA-F0E0-015B13A4B6E5}"/>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921621" y="713910"/>
            <a:ext cx="3148457" cy="2058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60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87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A8F76BA-2BC4-D8EF-BA90-2F954B98EB41}"/>
              </a:ext>
            </a:extLst>
          </p:cNvPr>
          <p:cNvSpPr txBox="1">
            <a:spLocks/>
          </p:cNvSpPr>
          <p:nvPr/>
        </p:nvSpPr>
        <p:spPr>
          <a:xfrm>
            <a:off x="350277" y="922664"/>
            <a:ext cx="8429550" cy="39432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endParaRPr lang="en-US" sz="4000" dirty="0">
              <a:solidFill>
                <a:srgbClr val="FEFFFF"/>
              </a:solidFill>
            </a:endParaRPr>
          </a:p>
        </p:txBody>
      </p:sp>
      <p:sp>
        <p:nvSpPr>
          <p:cNvPr id="2" name="TextBox 1">
            <a:extLst>
              <a:ext uri="{FF2B5EF4-FFF2-40B4-BE49-F238E27FC236}">
                <a16:creationId xmlns:a16="http://schemas.microsoft.com/office/drawing/2014/main" xmlns="" id="{D553EE6A-7F33-EE28-1918-5009C69AD257}"/>
              </a:ext>
            </a:extLst>
          </p:cNvPr>
          <p:cNvSpPr txBox="1"/>
          <p:nvPr/>
        </p:nvSpPr>
        <p:spPr>
          <a:xfrm>
            <a:off x="235749" y="406117"/>
            <a:ext cx="4980713" cy="1077218"/>
          </a:xfrm>
          <a:prstGeom prst="rect">
            <a:avLst/>
          </a:prstGeom>
          <a:noFill/>
        </p:spPr>
        <p:txBody>
          <a:bodyPr wrap="square" rtlCol="0">
            <a:spAutoFit/>
          </a:bodyPr>
          <a:lstStyle/>
          <a:p>
            <a:r>
              <a:rPr lang="x-none" sz="3200" dirty="0">
                <a:latin typeface="Calibri" panose="020F0502020204030204" pitchFamily="34" charset="0"/>
                <a:cs typeface="Calibri" panose="020F0502020204030204" pitchFamily="34" charset="0"/>
              </a:rPr>
              <a:t>LIFE PeatCarbon project next meeting</a:t>
            </a:r>
          </a:p>
        </p:txBody>
      </p:sp>
      <p:sp>
        <p:nvSpPr>
          <p:cNvPr id="6" name="TextBox 5">
            <a:extLst>
              <a:ext uri="{FF2B5EF4-FFF2-40B4-BE49-F238E27FC236}">
                <a16:creationId xmlns:a16="http://schemas.microsoft.com/office/drawing/2014/main" xmlns="" id="{1BCFFA3C-67E5-728A-0D72-E4E68C548776}"/>
              </a:ext>
            </a:extLst>
          </p:cNvPr>
          <p:cNvSpPr txBox="1"/>
          <p:nvPr/>
        </p:nvSpPr>
        <p:spPr>
          <a:xfrm>
            <a:off x="350277" y="2044005"/>
            <a:ext cx="5290457" cy="1384995"/>
          </a:xfrm>
          <a:prstGeom prst="rect">
            <a:avLst/>
          </a:prstGeom>
          <a:noFill/>
        </p:spPr>
        <p:txBody>
          <a:bodyPr wrap="square" rtlCol="0">
            <a:spAutoFit/>
          </a:bodyPr>
          <a:lstStyle/>
          <a:p>
            <a:r>
              <a:rPr lang="x-none" sz="2800" dirty="0">
                <a:latin typeface="Calibri" panose="020F0502020204030204" pitchFamily="34" charset="0"/>
                <a:cs typeface="Calibri" panose="020F0502020204030204" pitchFamily="34" charset="0"/>
              </a:rPr>
              <a:t>From October 4-7, 2022.</a:t>
            </a:r>
          </a:p>
          <a:p>
            <a:endParaRPr lang="x-none" sz="2800" dirty="0">
              <a:latin typeface="Calibri" panose="020F0502020204030204" pitchFamily="34" charset="0"/>
              <a:cs typeface="Calibri" panose="020F0502020204030204" pitchFamily="34" charset="0"/>
            </a:endParaRPr>
          </a:p>
          <a:p>
            <a:r>
              <a:rPr lang="x-none" sz="2800" dirty="0">
                <a:latin typeface="Calibri" panose="020F0502020204030204" pitchFamily="34" charset="0"/>
                <a:cs typeface="Calibri" panose="020F0502020204030204" pitchFamily="34" charset="0"/>
              </a:rPr>
              <a:t>What is your availability?</a:t>
            </a:r>
          </a:p>
        </p:txBody>
      </p:sp>
      <p:pic>
        <p:nvPicPr>
          <p:cNvPr id="1028" name="Picture 4">
            <a:extLst>
              <a:ext uri="{FF2B5EF4-FFF2-40B4-BE49-F238E27FC236}">
                <a16:creationId xmlns:a16="http://schemas.microsoft.com/office/drawing/2014/main" xmlns="" id="{32931154-FB7C-302F-40F2-3144768E9499}"/>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90752" y="3237649"/>
            <a:ext cx="4039057" cy="283996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6A8025C2-FABF-3103-5E48-D6B2374A386B}"/>
              </a:ext>
            </a:extLst>
          </p:cNvPr>
          <p:cNvSpPr txBox="1"/>
          <p:nvPr/>
        </p:nvSpPr>
        <p:spPr>
          <a:xfrm>
            <a:off x="4865915" y="6221050"/>
            <a:ext cx="7326085" cy="461665"/>
          </a:xfrm>
          <a:prstGeom prst="rect">
            <a:avLst/>
          </a:prstGeom>
          <a:noFill/>
        </p:spPr>
        <p:txBody>
          <a:bodyPr wrap="square" rtlCol="0">
            <a:spAutoFit/>
          </a:bodyPr>
          <a:lstStyle/>
          <a:p>
            <a:r>
              <a:rPr lang="x-none" sz="2400" dirty="0">
                <a:latin typeface="Calibri" panose="020F0502020204030204" pitchFamily="34" charset="0"/>
                <a:cs typeface="Calibri" panose="020F0502020204030204" pitchFamily="34" charset="0"/>
              </a:rPr>
              <a:t>Sudas-Zviedu Mire from air – raised bog with bog pools</a:t>
            </a:r>
          </a:p>
        </p:txBody>
      </p:sp>
      <p:pic>
        <p:nvPicPr>
          <p:cNvPr id="1030" name="Picture 6">
            <a:extLst>
              <a:ext uri="{FF2B5EF4-FFF2-40B4-BE49-F238E27FC236}">
                <a16:creationId xmlns:a16="http://schemas.microsoft.com/office/drawing/2014/main" xmlns="" id="{E4AB0EA8-703F-72BF-7135-E18308257D89}"/>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293911" y="429931"/>
            <a:ext cx="3999110" cy="2664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97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 name="Attēls 2" descr="Attēls, kurā ir augs, zieds, koks, rambutāns&#10;&#10;Apraksts izveidots ar augstu ticamību">
            <a:extLst>
              <a:ext uri="{FF2B5EF4-FFF2-40B4-BE49-F238E27FC236}">
                <a16:creationId xmlns:a16="http://schemas.microsoft.com/office/drawing/2014/main" xmlns="" id="{297230A3-3FDA-42BD-B71A-ECE375DC6CD5}"/>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0" y="10"/>
            <a:ext cx="10655455"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2" name="TextBox 1">
            <a:extLst>
              <a:ext uri="{FF2B5EF4-FFF2-40B4-BE49-F238E27FC236}">
                <a16:creationId xmlns:a16="http://schemas.microsoft.com/office/drawing/2014/main" xmlns="" id="{F5C1AE62-C290-FFDA-CCF2-44B24DABAE73}"/>
              </a:ext>
            </a:extLst>
          </p:cNvPr>
          <p:cNvSpPr txBox="1"/>
          <p:nvPr/>
        </p:nvSpPr>
        <p:spPr>
          <a:xfrm>
            <a:off x="1718268" y="562708"/>
            <a:ext cx="3148022" cy="369332"/>
          </a:xfrm>
          <a:prstGeom prst="rect">
            <a:avLst/>
          </a:prstGeom>
          <a:noFill/>
        </p:spPr>
        <p:txBody>
          <a:bodyPr wrap="square" rtlCol="0">
            <a:spAutoFit/>
          </a:bodyPr>
          <a:lstStyle/>
          <a:p>
            <a:endParaRPr lang="x-none"/>
          </a:p>
        </p:txBody>
      </p:sp>
    </p:spTree>
    <p:extLst>
      <p:ext uri="{BB962C8B-B14F-4D97-AF65-F5344CB8AC3E}">
        <p14:creationId xmlns:p14="http://schemas.microsoft.com/office/powerpoint/2010/main" xmlns="" val="89937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4" name="Attēls 3" descr="Attēls, kurā ir augs, auglis, rambutāns&#10;&#10;Apraksts ģenerēts automātiski">
            <a:extLst>
              <a:ext uri="{FF2B5EF4-FFF2-40B4-BE49-F238E27FC236}">
                <a16:creationId xmlns:a16="http://schemas.microsoft.com/office/drawing/2014/main" xmlns="" id="{D7F8EF46-BDE1-4248-8B26-439E553466D8}"/>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20" y="-22"/>
            <a:ext cx="12191977" cy="6858022"/>
          </a:xfrm>
          <a:custGeom>
            <a:avLst/>
            <a:gdLst/>
            <a:ahLst/>
            <a:cxnLst/>
            <a:rect l="l" t="t" r="r" b="b"/>
            <a:pathLst>
              <a:path w="12192001"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3"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1800226"/>
                </a:lnTo>
                <a:lnTo>
                  <a:pt x="12192001" y="1800226"/>
                </a:lnTo>
                <a:lnTo>
                  <a:pt x="12192001" y="6858000"/>
                </a:lnTo>
                <a:lnTo>
                  <a:pt x="11795125" y="6858000"/>
                </a:lnTo>
                <a:lnTo>
                  <a:pt x="11449051"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3" y="1370965"/>
                  <a:pt x="4578845" y="1382227"/>
                  <a:pt x="4589805" y="1401211"/>
                </a:cubicBezTo>
                <a:cubicBezTo>
                  <a:pt x="4589805" y="1401211"/>
                  <a:pt x="4589805" y="1401211"/>
                  <a:pt x="4758965" y="1694203"/>
                </a:cubicBezTo>
                <a:cubicBezTo>
                  <a:pt x="4769558" y="1712554"/>
                  <a:pt x="4769702" y="1736097"/>
                  <a:pt x="4758423" y="1754421"/>
                </a:cubicBezTo>
                <a:cubicBezTo>
                  <a:pt x="4758423" y="1754421"/>
                  <a:pt x="4758423" y="1754421"/>
                  <a:pt x="4590366" y="2047199"/>
                </a:cubicBezTo>
                <a:cubicBezTo>
                  <a:pt x="4580084" y="2065790"/>
                  <a:pt x="4559908" y="2077438"/>
                  <a:pt x="4538666" y="2077046"/>
                </a:cubicBezTo>
                <a:cubicBezTo>
                  <a:pt x="4538666" y="2077046"/>
                  <a:pt x="4538666"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9" y="173838"/>
                </a:cubicBezTo>
                <a:cubicBezTo>
                  <a:pt x="4535365" y="173884"/>
                  <a:pt x="4567564" y="192057"/>
                  <a:pt x="4585252" y="222694"/>
                </a:cubicBezTo>
                <a:cubicBezTo>
                  <a:pt x="4585252" y="222694"/>
                  <a:pt x="4585252" y="222694"/>
                  <a:pt x="4858234" y="695514"/>
                </a:cubicBezTo>
                <a:cubicBezTo>
                  <a:pt x="4875333" y="725128"/>
                  <a:pt x="4875563" y="763121"/>
                  <a:pt x="4857363" y="792690"/>
                </a:cubicBezTo>
                <a:cubicBezTo>
                  <a:pt x="4857363" y="792690"/>
                  <a:pt x="4857363" y="792690"/>
                  <a:pt x="4586156" y="1265167"/>
                </a:cubicBezTo>
                <a:cubicBezTo>
                  <a:pt x="4569564" y="1295169"/>
                  <a:pt x="4537007" y="1313967"/>
                  <a:pt x="4502729" y="1313334"/>
                </a:cubicBezTo>
                <a:cubicBezTo>
                  <a:pt x="4502729" y="1313334"/>
                  <a:pt x="4502729"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p:spPr>
      </p:pic>
      <p:sp>
        <p:nvSpPr>
          <p:cNvPr id="2" name="Virsraksts 1">
            <a:extLst>
              <a:ext uri="{FF2B5EF4-FFF2-40B4-BE49-F238E27FC236}">
                <a16:creationId xmlns:a16="http://schemas.microsoft.com/office/drawing/2014/main" xmlns="" id="{AEB6AB80-8FB6-414A-9D31-4BE52B676E84}"/>
              </a:ext>
            </a:extLst>
          </p:cNvPr>
          <p:cNvSpPr>
            <a:spLocks noGrp="1"/>
          </p:cNvSpPr>
          <p:nvPr>
            <p:ph type="title"/>
          </p:nvPr>
        </p:nvSpPr>
        <p:spPr>
          <a:xfrm>
            <a:off x="3422157" y="2710979"/>
            <a:ext cx="4652009" cy="1946606"/>
          </a:xfrm>
        </p:spPr>
        <p:txBody>
          <a:bodyPr vert="horz" lIns="91440" tIns="45720" rIns="91440" bIns="45720" rtlCol="0">
            <a:noAutofit/>
          </a:bodyPr>
          <a:lstStyle/>
          <a:p>
            <a:pPr algn="ctr"/>
            <a:r>
              <a:rPr lang="lv-LV" sz="2800" i="0" dirty="0">
                <a:solidFill>
                  <a:srgbClr val="C00000"/>
                </a:solidFill>
                <a:effectLst/>
                <a:latin typeface="Calibri" panose="020F0502020204030204" pitchFamily="34" charset="0"/>
                <a:ea typeface="Cambria" panose="02040503050406030204" pitchFamily="18" charset="0"/>
                <a:cs typeface="Calibri" panose="020F0502020204030204" pitchFamily="34" charset="0"/>
              </a:rPr>
              <a:t>Project </a:t>
            </a:r>
            <a:r>
              <a:rPr lang="lv-LV" sz="2800" i="0" dirty="0" err="1">
                <a:solidFill>
                  <a:srgbClr val="C00000"/>
                </a:solidFill>
                <a:effectLst/>
                <a:latin typeface="Calibri" panose="020F0502020204030204" pitchFamily="34" charset="0"/>
                <a:ea typeface="Cambria" panose="02040503050406030204" pitchFamily="18" charset="0"/>
                <a:cs typeface="Calibri" panose="020F0502020204030204" pitchFamily="34" charset="0"/>
              </a:rPr>
              <a:t>sites</a:t>
            </a:r>
            <a:endParaRPr lang="lv-LV" sz="2800" dirty="0">
              <a:solidFill>
                <a:srgbClr val="C00000"/>
              </a:solidFill>
              <a:latin typeface="Calibri" panose="020F0502020204030204" pitchFamily="34"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xmlns="" id="{87CD500C-2BAB-47A1-8F82-A6E8D99BF1F7}"/>
              </a:ext>
            </a:extLst>
          </p:cNvPr>
          <p:cNvSpPr txBox="1"/>
          <p:nvPr/>
        </p:nvSpPr>
        <p:spPr>
          <a:xfrm>
            <a:off x="4872149" y="142895"/>
            <a:ext cx="6971507" cy="1477328"/>
          </a:xfrm>
          <a:prstGeom prst="rect">
            <a:avLst/>
          </a:prstGeom>
          <a:noFill/>
        </p:spPr>
        <p:txBody>
          <a:bodyPr wrap="square">
            <a:spAutoFit/>
          </a:bodyPr>
          <a:lstStyle/>
          <a:p>
            <a:pPr algn="ctr"/>
            <a:r>
              <a:rPr lang="lv-LV" dirty="0">
                <a:solidFill>
                  <a:srgbClr val="C00000"/>
                </a:solidFill>
                <a:latin typeface="Cambria" panose="02040503050406030204" pitchFamily="18" charset="0"/>
              </a:rPr>
              <a:t>101074396 - LIFE21-CCM-LV-LIFE </a:t>
            </a:r>
            <a:r>
              <a:rPr lang="lv-LV" dirty="0" err="1">
                <a:solidFill>
                  <a:srgbClr val="C00000"/>
                </a:solidFill>
                <a:latin typeface="Cambria" panose="02040503050406030204" pitchFamily="18" charset="0"/>
              </a:rPr>
              <a:t>PeatCarbon</a:t>
            </a:r>
            <a:endParaRPr lang="lv-LV" dirty="0">
              <a:solidFill>
                <a:srgbClr val="C00000"/>
              </a:solidFill>
              <a:latin typeface="Cambria" panose="02040503050406030204" pitchFamily="18" charset="0"/>
            </a:endParaRPr>
          </a:p>
          <a:p>
            <a:pPr algn="ctr"/>
            <a:endParaRPr lang="lv-LV" dirty="0">
              <a:solidFill>
                <a:srgbClr val="C00000"/>
              </a:solidFill>
              <a:latin typeface="Cambria" panose="02040503050406030204" pitchFamily="18" charset="0"/>
            </a:endParaRPr>
          </a:p>
          <a:p>
            <a:pPr algn="ctr"/>
            <a:r>
              <a:rPr lang="en-GB" dirty="0">
                <a:solidFill>
                  <a:srgbClr val="C00000"/>
                </a:solidFill>
                <a:latin typeface="Cambria" panose="02040503050406030204" pitchFamily="18" charset="0"/>
              </a:rPr>
              <a:t>Peatland restoration for greenhouse gas emission reduction and carbon sequestration in the Baltic Sea region </a:t>
            </a:r>
            <a:endParaRPr lang="lv-LV" b="1" dirty="0">
              <a:solidFill>
                <a:srgbClr val="C00000"/>
              </a:solidFill>
              <a:latin typeface="Cambria" panose="02040503050406030204" pitchFamily="18" charset="0"/>
              <a:ea typeface="Cambria" panose="02040503050406030204" pitchFamily="18" charset="0"/>
            </a:endParaRPr>
          </a:p>
          <a:p>
            <a:pPr algn="ctr"/>
            <a:r>
              <a:rPr lang="lv-LV" dirty="0">
                <a:solidFill>
                  <a:srgbClr val="C00000"/>
                </a:solidFill>
                <a:latin typeface="Cambria" panose="02040503050406030204" pitchFamily="18" charset="0"/>
              </a:rPr>
              <a:t> </a:t>
            </a:r>
          </a:p>
        </p:txBody>
      </p:sp>
    </p:spTree>
    <p:extLst>
      <p:ext uri="{BB962C8B-B14F-4D97-AF65-F5344CB8AC3E}">
        <p14:creationId xmlns:p14="http://schemas.microsoft.com/office/powerpoint/2010/main" xmlns="" val="83969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B1990CE0-B674-9C13-101A-64919CBE3A05}"/>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922365" y="470422"/>
            <a:ext cx="10520629" cy="5917155"/>
          </a:xfrm>
          <a:prstGeom prst="rect">
            <a:avLst/>
          </a:prstGeom>
          <a:noFill/>
          <a:ln>
            <a:noFill/>
          </a:ln>
        </p:spPr>
      </p:pic>
      <p:pic>
        <p:nvPicPr>
          <p:cNvPr id="24" name="Attēls 4" descr="Attēls, kurā ir šķīvis, iekštelpa, augs, dārzenis&#10;&#10;Apraksts ģenerēts automātiski">
            <a:extLst>
              <a:ext uri="{FF2B5EF4-FFF2-40B4-BE49-F238E27FC236}">
                <a16:creationId xmlns:a16="http://schemas.microsoft.com/office/drawing/2014/main" xmlns="" id="{F64B1DC1-D674-B702-A1BA-9EB81E5B5EDA}"/>
              </a:ext>
            </a:extLst>
          </p:cNvPr>
          <p:cNvPicPr>
            <a:picLocks noChangeAspect="1"/>
          </p:cNvPicPr>
          <p:nvPr/>
        </p:nvPicPr>
        <p:blipFill rotWithShape="1">
          <a:blip r:embed="rId3" cstate="email"/>
          <a:srcRect b="-1"/>
          <a:stretch/>
        </p:blipFill>
        <p:spPr>
          <a:xfrm>
            <a:off x="8689983" y="3784217"/>
            <a:ext cx="2753011" cy="2603360"/>
          </a:xfrm>
          <a:prstGeom prst="rect">
            <a:avLst/>
          </a:prstGeom>
        </p:spPr>
      </p:pic>
    </p:spTree>
    <p:extLst>
      <p:ext uri="{BB962C8B-B14F-4D97-AF65-F5344CB8AC3E}">
        <p14:creationId xmlns:p14="http://schemas.microsoft.com/office/powerpoint/2010/main" xmlns="" val="110554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5123" name="Curved Left Arrow 6">
            <a:extLst>
              <a:ext uri="{FF2B5EF4-FFF2-40B4-BE49-F238E27FC236}">
                <a16:creationId xmlns:a16="http://schemas.microsoft.com/office/drawing/2014/main" xmlns="" id="{DFC991F2-E705-49E2-BEB5-83F1F5B21F6D}"/>
              </a:ext>
            </a:extLst>
          </p:cNvPr>
          <p:cNvSpPr>
            <a:spLocks noChangeArrowheads="1"/>
          </p:cNvSpPr>
          <p:nvPr/>
        </p:nvSpPr>
        <p:spPr bwMode="auto">
          <a:xfrm>
            <a:off x="3792538" y="2781301"/>
            <a:ext cx="730250" cy="1216025"/>
          </a:xfrm>
          <a:prstGeom prst="curvedLeftArrow">
            <a:avLst>
              <a:gd name="adj1" fmla="val 25040"/>
              <a:gd name="adj2" fmla="val 50080"/>
              <a:gd name="adj3" fmla="val 25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defRPr sz="3200">
                <a:solidFill>
                  <a:schemeClr val="tx1"/>
                </a:solidFill>
                <a:latin typeface="Times New Roman" panose="02020603050405020304" pitchFamily="18" charset="0"/>
                <a:cs typeface="Arial" panose="020B0604020202020204" pitchFamily="34" charset="0"/>
              </a:defRPr>
            </a:lvl1pPr>
            <a:lvl2pPr marL="742950" indent="-285750">
              <a:defRPr sz="3200">
                <a:solidFill>
                  <a:schemeClr val="tx1"/>
                </a:solidFill>
                <a:latin typeface="Times New Roman" panose="02020603050405020304" pitchFamily="18" charset="0"/>
                <a:cs typeface="Arial" panose="020B0604020202020204" pitchFamily="34" charset="0"/>
              </a:defRPr>
            </a:lvl2pPr>
            <a:lvl3pPr marL="1143000" indent="-228600">
              <a:defRPr sz="3200">
                <a:solidFill>
                  <a:schemeClr val="tx1"/>
                </a:solidFill>
                <a:latin typeface="Times New Roman" panose="02020603050405020304" pitchFamily="18" charset="0"/>
                <a:cs typeface="Arial" panose="020B0604020202020204" pitchFamily="34" charset="0"/>
              </a:defRPr>
            </a:lvl3pPr>
            <a:lvl4pPr marL="1600200" indent="-228600">
              <a:defRPr sz="3200">
                <a:solidFill>
                  <a:schemeClr val="tx1"/>
                </a:solidFill>
                <a:latin typeface="Times New Roman" panose="02020603050405020304" pitchFamily="18" charset="0"/>
                <a:cs typeface="Arial" panose="020B0604020202020204" pitchFamily="34" charset="0"/>
              </a:defRPr>
            </a:lvl4pPr>
            <a:lvl5pPr marL="2057400" indent="-22860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endParaRPr lang="lv-LV" altLang="lv-LV"/>
          </a:p>
        </p:txBody>
      </p:sp>
      <p:sp>
        <p:nvSpPr>
          <p:cNvPr id="14" name="Title 1">
            <a:extLst>
              <a:ext uri="{FF2B5EF4-FFF2-40B4-BE49-F238E27FC236}">
                <a16:creationId xmlns:a16="http://schemas.microsoft.com/office/drawing/2014/main" xmlns="" id="{532CAD18-8606-4749-9F2C-BC4A3867E468}"/>
              </a:ext>
            </a:extLst>
          </p:cNvPr>
          <p:cNvSpPr txBox="1">
            <a:spLocks/>
          </p:cNvSpPr>
          <p:nvPr/>
        </p:nvSpPr>
        <p:spPr bwMode="auto">
          <a:xfrm>
            <a:off x="3308350" y="-154970"/>
            <a:ext cx="5575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norm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fontAlgn="auto">
              <a:spcAft>
                <a:spcPts val="0"/>
              </a:spcAft>
              <a:defRPr/>
            </a:pPr>
            <a:r>
              <a:rPr lang="lv-LV" altLang="lv-LV" sz="3200" dirty="0">
                <a:solidFill>
                  <a:srgbClr val="823E5E"/>
                </a:solidFill>
                <a:latin typeface="Calibri" panose="020F0502020204030204" pitchFamily="34" charset="0"/>
                <a:ea typeface="Cambria" panose="02040503050406030204" pitchFamily="18" charset="0"/>
                <a:cs typeface="Calibri" panose="020F0502020204030204" pitchFamily="34" charset="0"/>
              </a:rPr>
              <a:t>Project </a:t>
            </a:r>
            <a:r>
              <a:rPr lang="lv-LV" altLang="lv-LV" sz="3200" dirty="0" err="1">
                <a:solidFill>
                  <a:srgbClr val="823E5E"/>
                </a:solidFill>
                <a:latin typeface="Calibri" panose="020F0502020204030204" pitchFamily="34" charset="0"/>
                <a:ea typeface="Cambria" panose="02040503050406030204" pitchFamily="18" charset="0"/>
                <a:cs typeface="Calibri" panose="020F0502020204030204" pitchFamily="34" charset="0"/>
              </a:rPr>
              <a:t>sites</a:t>
            </a:r>
            <a:r>
              <a:rPr lang="lv-LV" altLang="lv-LV" sz="3200" dirty="0">
                <a:solidFill>
                  <a:srgbClr val="823E5E"/>
                </a:solidFill>
                <a:latin typeface="Calibri" panose="020F0502020204030204" pitchFamily="34" charset="0"/>
                <a:ea typeface="Cambria" panose="02040503050406030204" pitchFamily="18" charset="0"/>
                <a:cs typeface="Calibri" panose="020F0502020204030204" pitchFamily="34" charset="0"/>
              </a:rPr>
              <a:t> </a:t>
            </a:r>
            <a:r>
              <a:rPr lang="lv-LV" altLang="lv-LV" sz="3200" dirty="0" err="1">
                <a:solidFill>
                  <a:srgbClr val="823E5E"/>
                </a:solidFill>
                <a:latin typeface="Calibri" panose="020F0502020204030204" pitchFamily="34" charset="0"/>
                <a:ea typeface="Cambria" panose="02040503050406030204" pitchFamily="18" charset="0"/>
                <a:cs typeface="Calibri" panose="020F0502020204030204" pitchFamily="34" charset="0"/>
              </a:rPr>
              <a:t>in</a:t>
            </a:r>
            <a:r>
              <a:rPr lang="lv-LV" altLang="lv-LV" sz="3200" dirty="0">
                <a:solidFill>
                  <a:srgbClr val="823E5E"/>
                </a:solidFill>
                <a:latin typeface="Calibri" panose="020F0502020204030204" pitchFamily="34" charset="0"/>
                <a:ea typeface="Cambria" panose="02040503050406030204" pitchFamily="18" charset="0"/>
                <a:cs typeface="Calibri" panose="020F0502020204030204" pitchFamily="34" charset="0"/>
              </a:rPr>
              <a:t> </a:t>
            </a:r>
            <a:r>
              <a:rPr lang="lv-LV" altLang="lv-LV" sz="3200" dirty="0" err="1">
                <a:solidFill>
                  <a:srgbClr val="823E5E"/>
                </a:solidFill>
                <a:latin typeface="Calibri" panose="020F0502020204030204" pitchFamily="34" charset="0"/>
                <a:ea typeface="Cambria" panose="02040503050406030204" pitchFamily="18" charset="0"/>
                <a:cs typeface="Calibri" panose="020F0502020204030204" pitchFamily="34" charset="0"/>
              </a:rPr>
              <a:t>Finland</a:t>
            </a:r>
            <a:endParaRPr lang="en-US" altLang="lv-LV" sz="3200" dirty="0">
              <a:solidFill>
                <a:srgbClr val="823E5E"/>
              </a:solidFill>
              <a:latin typeface="Calibri" panose="020F0502020204030204" pitchFamily="34" charset="0"/>
              <a:ea typeface="Cambria" panose="02040503050406030204" pitchFamily="18" charset="0"/>
              <a:cs typeface="Calibri" panose="020F0502020204030204" pitchFamily="34" charset="0"/>
            </a:endParaRPr>
          </a:p>
        </p:txBody>
      </p:sp>
      <p:pic>
        <p:nvPicPr>
          <p:cNvPr id="2" name="Picture 1" descr="Map&#10;&#10;Description automatically generated">
            <a:extLst>
              <a:ext uri="{FF2B5EF4-FFF2-40B4-BE49-F238E27FC236}">
                <a16:creationId xmlns:a16="http://schemas.microsoft.com/office/drawing/2014/main" xmlns="" id="{5478F585-F356-55D2-5844-623D18473891}"/>
              </a:ext>
            </a:extLst>
          </p:cNvPr>
          <p:cNvPicPr>
            <a:picLocks noChangeAspect="1"/>
          </p:cNvPicPr>
          <p:nvPr/>
        </p:nvPicPr>
        <p:blipFill>
          <a:blip r:embed="rId2" cstate="email"/>
          <a:stretch>
            <a:fillRect/>
          </a:stretch>
        </p:blipFill>
        <p:spPr>
          <a:xfrm>
            <a:off x="0" y="1329414"/>
            <a:ext cx="2836185" cy="3527854"/>
          </a:xfrm>
          <a:prstGeom prst="rect">
            <a:avLst/>
          </a:prstGeom>
        </p:spPr>
      </p:pic>
      <p:pic>
        <p:nvPicPr>
          <p:cNvPr id="3" name="Picture 2" descr="MapDescription automatically generated">
            <a:extLst>
              <a:ext uri="{FF2B5EF4-FFF2-40B4-BE49-F238E27FC236}">
                <a16:creationId xmlns:a16="http://schemas.microsoft.com/office/drawing/2014/main" xmlns="" id="{C1CC9788-89B6-8F70-42D0-85D6475950EE}"/>
              </a:ext>
            </a:extLst>
          </p:cNvPr>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48008" y="1352112"/>
            <a:ext cx="4247482" cy="5290428"/>
          </a:xfrm>
          <a:prstGeom prst="rect">
            <a:avLst/>
          </a:prstGeom>
          <a:noFill/>
          <a:ln>
            <a:noFill/>
          </a:ln>
        </p:spPr>
      </p:pic>
      <p:pic>
        <p:nvPicPr>
          <p:cNvPr id="4" name="Content Placeholder 3" descr="A map of a cityDescription automatically generated with low confidence">
            <a:extLst>
              <a:ext uri="{FF2B5EF4-FFF2-40B4-BE49-F238E27FC236}">
                <a16:creationId xmlns:a16="http://schemas.microsoft.com/office/drawing/2014/main" xmlns="" id="{70C7A5A3-B8CB-9305-D62C-3E016834A1B5}"/>
              </a:ext>
            </a:extLst>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62097" y="1329414"/>
            <a:ext cx="4597291" cy="5204389"/>
          </a:xfrm>
          <a:prstGeom prst="rect">
            <a:avLst/>
          </a:prstGeom>
          <a:noFill/>
          <a:ln>
            <a:noFill/>
          </a:ln>
        </p:spPr>
      </p:pic>
    </p:spTree>
    <p:extLst>
      <p:ext uri="{BB962C8B-B14F-4D97-AF65-F5344CB8AC3E}">
        <p14:creationId xmlns:p14="http://schemas.microsoft.com/office/powerpoint/2010/main" xmlns="" val="1409467610"/>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AB255-1F07-AE64-DCD6-7AAD562B27E0}"/>
              </a:ext>
            </a:extLst>
          </p:cNvPr>
          <p:cNvSpPr>
            <a:spLocks noGrp="1"/>
          </p:cNvSpPr>
          <p:nvPr>
            <p:ph type="title"/>
          </p:nvPr>
        </p:nvSpPr>
        <p:spPr>
          <a:xfrm>
            <a:off x="3400447" y="285108"/>
            <a:ext cx="8911687" cy="1280890"/>
          </a:xfrm>
        </p:spPr>
        <p:txBody>
          <a:bodyPr/>
          <a:lstStyle/>
          <a:p>
            <a:r>
              <a:rPr lang="x-none" dirty="0">
                <a:latin typeface="Calibri" panose="020F0502020204030204" pitchFamily="34" charset="0"/>
                <a:cs typeface="Calibri" panose="020F0502020204030204" pitchFamily="34" charset="0"/>
              </a:rPr>
              <a:t>Lielais Pelečāre Mire</a:t>
            </a:r>
          </a:p>
        </p:txBody>
      </p:sp>
      <p:sp>
        <p:nvSpPr>
          <p:cNvPr id="3" name="Content Placeholder 2">
            <a:extLst>
              <a:ext uri="{FF2B5EF4-FFF2-40B4-BE49-F238E27FC236}">
                <a16:creationId xmlns:a16="http://schemas.microsoft.com/office/drawing/2014/main" xmlns="" id="{51D124BF-3A1A-2B8C-A865-6DB8FFC0E7A9}"/>
              </a:ext>
            </a:extLst>
          </p:cNvPr>
          <p:cNvSpPr>
            <a:spLocks noGrp="1"/>
          </p:cNvSpPr>
          <p:nvPr>
            <p:ph idx="1"/>
          </p:nvPr>
        </p:nvSpPr>
        <p:spPr>
          <a:xfrm>
            <a:off x="3825159" y="3080378"/>
            <a:ext cx="8915400" cy="3777622"/>
          </a:xfrm>
        </p:spPr>
        <p:txBody>
          <a:bodyPr/>
          <a:lstStyle/>
          <a:p>
            <a:endParaRPr lang="x-none" dirty="0"/>
          </a:p>
        </p:txBody>
      </p:sp>
      <p:pic>
        <p:nvPicPr>
          <p:cNvPr id="2049" name="Picture 1" descr="page2image30733664">
            <a:extLst>
              <a:ext uri="{FF2B5EF4-FFF2-40B4-BE49-F238E27FC236}">
                <a16:creationId xmlns:a16="http://schemas.microsoft.com/office/drawing/2014/main" xmlns="" id="{1377057D-2020-A6C7-789E-E87F7233703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39" y="1636083"/>
            <a:ext cx="6042061" cy="427513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page2image30735456">
            <a:extLst>
              <a:ext uri="{FF2B5EF4-FFF2-40B4-BE49-F238E27FC236}">
                <a16:creationId xmlns:a16="http://schemas.microsoft.com/office/drawing/2014/main" xmlns="" id="{D1E74F6D-8D0C-F5B9-E7D2-A84715C4914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5947" y="946778"/>
            <a:ext cx="774700" cy="9779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Attēls 3" descr="Attēls, kurā ir koks, ārtelpa, debesis, zāle&#10;&#10;Apraksts ģenerēts automātiski">
            <a:extLst>
              <a:ext uri="{FF2B5EF4-FFF2-40B4-BE49-F238E27FC236}">
                <a16:creationId xmlns:a16="http://schemas.microsoft.com/office/drawing/2014/main" xmlns="" id="{30F0061E-854E-A0C2-9F72-BF6D3639010C}"/>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6292333" y="1636082"/>
            <a:ext cx="5899667" cy="4275139"/>
          </a:xfrm>
          <a:prstGeom prst="rect">
            <a:avLst/>
          </a:prstGeom>
        </p:spPr>
      </p:pic>
    </p:spTree>
    <p:extLst>
      <p:ext uri="{BB962C8B-B14F-4D97-AF65-F5344CB8AC3E}">
        <p14:creationId xmlns:p14="http://schemas.microsoft.com/office/powerpoint/2010/main" xmlns="" val="74073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55248-B998-D2E2-03A4-0E01D7A7D1FE}"/>
              </a:ext>
            </a:extLst>
          </p:cNvPr>
          <p:cNvSpPr>
            <a:spLocks noGrp="1"/>
          </p:cNvSpPr>
          <p:nvPr>
            <p:ph type="title"/>
          </p:nvPr>
        </p:nvSpPr>
        <p:spPr>
          <a:xfrm>
            <a:off x="1120385" y="309584"/>
            <a:ext cx="8911687" cy="1280890"/>
          </a:xfrm>
        </p:spPr>
        <p:txBody>
          <a:bodyPr>
            <a:normAutofit/>
          </a:bodyPr>
          <a:lstStyle/>
          <a:p>
            <a:r>
              <a:rPr lang="x-none" sz="3200" dirty="0">
                <a:latin typeface="Calibri" panose="020F0502020204030204" pitchFamily="34" charset="0"/>
                <a:cs typeface="Calibri" panose="020F0502020204030204" pitchFamily="34" charset="0"/>
              </a:rPr>
              <a:t>Cenas Mire and Melnais Lake Mire</a:t>
            </a:r>
          </a:p>
        </p:txBody>
      </p:sp>
      <p:pic>
        <p:nvPicPr>
          <p:cNvPr id="5" name="Content Placeholder 4" descr="A picture containing outdoor, grass, mountain, nature&#10;&#10;Description automatically generated">
            <a:extLst>
              <a:ext uri="{FF2B5EF4-FFF2-40B4-BE49-F238E27FC236}">
                <a16:creationId xmlns:a16="http://schemas.microsoft.com/office/drawing/2014/main" xmlns="" id="{50066576-E26B-D406-BE15-8DC214D10125}"/>
              </a:ext>
            </a:extLst>
          </p:cNvPr>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229438" y="1459845"/>
            <a:ext cx="6724555" cy="4418440"/>
          </a:xfrm>
        </p:spPr>
      </p:pic>
      <p:pic>
        <p:nvPicPr>
          <p:cNvPr id="8" name="Picture 7" descr="A picture containing outdoor, sky, tree, ground&#10;&#10;Description automatically generated">
            <a:extLst>
              <a:ext uri="{FF2B5EF4-FFF2-40B4-BE49-F238E27FC236}">
                <a16:creationId xmlns:a16="http://schemas.microsoft.com/office/drawing/2014/main" xmlns="" id="{6C3DBD25-13F1-CA53-E884-389C5AB0021B}"/>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700964" y="1068922"/>
            <a:ext cx="3900215" cy="2600143"/>
          </a:xfrm>
          <a:prstGeom prst="rect">
            <a:avLst/>
          </a:prstGeom>
        </p:spPr>
      </p:pic>
      <p:pic>
        <p:nvPicPr>
          <p:cNvPr id="7170" name="Picture 2">
            <a:extLst>
              <a:ext uri="{FF2B5EF4-FFF2-40B4-BE49-F238E27FC236}">
                <a16:creationId xmlns:a16="http://schemas.microsoft.com/office/drawing/2014/main" xmlns="" id="{D943D36F-D7A2-3EE7-E749-DFD766E82C2B}"/>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700964" y="3945863"/>
            <a:ext cx="3900215" cy="2602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443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1"/>
            </a:gs>
            <a:gs pos="100000">
              <a:schemeClr val="tx2">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BBA54EC-8085-492C-8466-9CFC9684D35D}"/>
              </a:ext>
            </a:extLst>
          </p:cNvPr>
          <p:cNvSpPr>
            <a:spLocks noGrp="1"/>
          </p:cNvSpPr>
          <p:nvPr>
            <p:ph type="title"/>
          </p:nvPr>
        </p:nvSpPr>
        <p:spPr>
          <a:xfrm>
            <a:off x="-231593" y="260105"/>
            <a:ext cx="11914862" cy="1280890"/>
          </a:xfrm>
        </p:spPr>
        <p:txBody>
          <a:bodyPr>
            <a:noAutofit/>
          </a:bodyPr>
          <a:lstStyle/>
          <a:p>
            <a:pPr algn="ctr"/>
            <a:r>
              <a:rPr lang="lv-LV" sz="3200" dirty="0">
                <a:solidFill>
                  <a:schemeClr val="accent3">
                    <a:lumMod val="75000"/>
                  </a:schemeClr>
                </a:solidFill>
                <a:latin typeface="Calibri" panose="020F0502020204030204" pitchFamily="34" charset="0"/>
                <a:ea typeface="Cambria" panose="02040503050406030204" pitchFamily="18" charset="0"/>
                <a:cs typeface="Calibri" panose="020F0502020204030204" pitchFamily="34" charset="0"/>
              </a:rPr>
              <a:t>Cena </a:t>
            </a:r>
            <a:r>
              <a:rPr lang="lv-LV" sz="3200" dirty="0" err="1">
                <a:solidFill>
                  <a:schemeClr val="accent3">
                    <a:lumMod val="75000"/>
                  </a:schemeClr>
                </a:solidFill>
                <a:latin typeface="Calibri" panose="020F0502020204030204" pitchFamily="34" charset="0"/>
                <a:ea typeface="Cambria" panose="02040503050406030204" pitchFamily="18" charset="0"/>
                <a:cs typeface="Calibri" panose="020F0502020204030204" pitchFamily="34" charset="0"/>
              </a:rPr>
              <a:t>Mire</a:t>
            </a:r>
            <a:endParaRPr lang="lv-LV" sz="3200" dirty="0">
              <a:solidFill>
                <a:schemeClr val="accent3">
                  <a:lumMod val="75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1025" name="Picture 1" descr="page1image30880000">
            <a:extLst>
              <a:ext uri="{FF2B5EF4-FFF2-40B4-BE49-F238E27FC236}">
                <a16:creationId xmlns:a16="http://schemas.microsoft.com/office/drawing/2014/main" xmlns="" id="{8D8D7191-41E8-7811-E241-0ACB3115620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732" y="1256883"/>
            <a:ext cx="7287678" cy="51564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Attēls 5" descr="Attēls, kurā ir ārtelpa, daba, zāle, dīķis&#10;&#10;Apraksts ģenerēts automātiski">
            <a:extLst>
              <a:ext uri="{FF2B5EF4-FFF2-40B4-BE49-F238E27FC236}">
                <a16:creationId xmlns:a16="http://schemas.microsoft.com/office/drawing/2014/main" xmlns="" id="{A32042C1-C43C-EE3F-E027-049911259FE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559054" y="1244211"/>
            <a:ext cx="4516214" cy="5169163"/>
          </a:xfrm>
          <a:prstGeom prst="rect">
            <a:avLst/>
          </a:prstGeom>
        </p:spPr>
      </p:pic>
    </p:spTree>
    <p:extLst>
      <p:ext uri="{BB962C8B-B14F-4D97-AF65-F5344CB8AC3E}">
        <p14:creationId xmlns:p14="http://schemas.microsoft.com/office/powerpoint/2010/main" xmlns="" val="175217338"/>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Smuga">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7359</TotalTime>
  <Words>972</Words>
  <Application>Microsoft Macintosh PowerPoint</Application>
  <PresentationFormat>Custom</PresentationFormat>
  <Paragraphs>177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Smuga</vt:lpstr>
      <vt:lpstr>Slide 1</vt:lpstr>
      <vt:lpstr>Slide 2</vt:lpstr>
      <vt:lpstr>Slide 3</vt:lpstr>
      <vt:lpstr>Project sites</vt:lpstr>
      <vt:lpstr>Slide 5</vt:lpstr>
      <vt:lpstr>Slide 6</vt:lpstr>
      <vt:lpstr>Lielais Pelečāre Mire</vt:lpstr>
      <vt:lpstr>Cenas Mire and Melnais Lake Mire</vt:lpstr>
      <vt:lpstr>Cena Mire</vt:lpstr>
      <vt:lpstr>Slide 10</vt:lpstr>
      <vt:lpstr>Slide 11</vt:lpstr>
      <vt:lpstr>Slide 12</vt:lpstr>
      <vt:lpstr>Slide 13</vt:lpstr>
      <vt:lpstr>Slide 14</vt:lpstr>
      <vt:lpstr>Project workpackages and tasks </vt:lpstr>
      <vt:lpstr>Slide 16</vt:lpstr>
      <vt:lpstr>Project web page</vt:lpstr>
      <vt:lpstr>Slide 18</vt:lpstr>
      <vt:lpstr>Slide 19</vt:lpstr>
      <vt:lpstr>Slide 20</vt:lpstr>
      <vt:lpstr>Slide 21</vt:lpstr>
      <vt:lpstr>Slide 22</vt:lpstr>
      <vt:lpstr>FINANCIAL ASPECTS</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Māra Pakalne</dc:creator>
  <cp:lastModifiedBy>LIFE Peat Carbon</cp:lastModifiedBy>
  <cp:revision>29</cp:revision>
  <dcterms:created xsi:type="dcterms:W3CDTF">2020-12-01T17:38:50Z</dcterms:created>
  <dcterms:modified xsi:type="dcterms:W3CDTF">2022-11-09T14:49:44Z</dcterms:modified>
</cp:coreProperties>
</file>